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7.jpg" ContentType="image/png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63" r:id="rId4"/>
    <p:sldId id="310" r:id="rId5"/>
    <p:sldId id="268" r:id="rId6"/>
    <p:sldId id="259" r:id="rId7"/>
    <p:sldId id="261" r:id="rId8"/>
    <p:sldId id="260" r:id="rId9"/>
    <p:sldId id="311" r:id="rId10"/>
    <p:sldId id="312" r:id="rId11"/>
    <p:sldId id="264" r:id="rId12"/>
    <p:sldId id="314" r:id="rId13"/>
    <p:sldId id="329" r:id="rId14"/>
    <p:sldId id="315" r:id="rId15"/>
    <p:sldId id="322" r:id="rId16"/>
    <p:sldId id="330" r:id="rId17"/>
    <p:sldId id="321" r:id="rId18"/>
    <p:sldId id="318" r:id="rId19"/>
    <p:sldId id="326" r:id="rId20"/>
    <p:sldId id="327" r:id="rId21"/>
    <p:sldId id="331" r:id="rId22"/>
  </p:sldIdLst>
  <p:sldSz cx="9144000" cy="5143500" type="screen16x9"/>
  <p:notesSz cx="6858000" cy="9144000"/>
  <p:embeddedFontLst>
    <p:embeddedFont>
      <p:font typeface="Poppins Light" panose="020B0604020202020204" charset="0"/>
      <p:regular r:id="rId24"/>
      <p:bold r:id="rId25"/>
      <p:italic r:id="rId26"/>
      <p:boldItalic r:id="rId27"/>
    </p:embeddedFont>
    <p:embeddedFont>
      <p:font typeface="Poppins ExtraBold" panose="020B0604020202020204" charset="0"/>
      <p:bold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Gilroy Bold" panose="00000800000000000000" pitchFamily="2" charset="-52"/>
      <p:bold r:id="rId34"/>
    </p:embeddedFont>
    <p:embeddedFont>
      <p:font typeface="Gilroy" panose="00000500000000000000" pitchFamily="2" charset="-52"/>
      <p:regular r:id="rId35"/>
    </p:embeddedFont>
    <p:embeddedFont>
      <p:font typeface="Poppins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9A5"/>
    <a:srgbClr val="00A6CE"/>
    <a:srgbClr val="00ACBA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5AD96-41D4-41C2-A1B8-4F8BE8FAE863}">
  <a:tblStyle styleId="{B515AD96-41D4-41C2-A1B8-4F8BE8FAE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64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7" name="Google Shape;7637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8" name="Google Shape;7638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" name="Google Shape;8304;ga5475f15f3_2_4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5" name="Google Shape;8305;ga5475f15f3_2_4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7" name="Google Shape;7637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8" name="Google Shape;7638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808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ga5475f15f3_2_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5" name="Google Shape;8885;ga5475f15f3_2_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1" name="Google Shape;7721;ga5475f15f3_2_4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2" name="Google Shape;7722;ga5475f15f3_2_4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" name="Google Shape;8314;ga2365f23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5" name="Google Shape;8315;ga2365f23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2FA2E-C550-6D4A-9C8D-70C4B4A59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623430-21F6-D447-A39E-7A03F8E11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D18E9C-66F4-604A-A334-DDCC814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B84B32-9873-B14F-BDBD-7F36BA14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81C76-760B-7349-91E3-BF8BB140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2580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EB087-2969-7149-938B-FD3BC981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1A83F5-B43B-5349-8C79-CDB3B9BB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A5985A-FE3E-F640-AB97-1B08A75A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950C2C-763C-5C43-B775-441D6AF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AD6F97-D9F8-FD41-A84D-70E03889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0128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32E997-0E72-494E-ACEF-FB2231520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9ADDEC6-DD82-8643-802A-3CE41A39B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A12C4-30C6-8B48-894A-EAA14512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54D9BE-04E7-2A4B-98FF-24A0A19A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E33DC7-26EE-9A4A-BE5F-9E8228EC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6956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body" idx="1"/>
          </p:nvPr>
        </p:nvSpPr>
        <p:spPr>
          <a:xfrm>
            <a:off x="722375" y="1084525"/>
            <a:ext cx="76992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32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15"/>
          <p:cNvSpPr txBox="1">
            <a:spLocks noGrp="1"/>
          </p:cNvSpPr>
          <p:nvPr>
            <p:ph type="title"/>
          </p:nvPr>
        </p:nvSpPr>
        <p:spPr>
          <a:xfrm>
            <a:off x="1700775" y="1876642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94" name="Google Shape;4394;p15"/>
          <p:cNvSpPr txBox="1">
            <a:spLocks noGrp="1"/>
          </p:cNvSpPr>
          <p:nvPr>
            <p:ph type="subTitle" idx="1"/>
          </p:nvPr>
        </p:nvSpPr>
        <p:spPr>
          <a:xfrm>
            <a:off x="1711850" y="28991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544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11"/>
          <p:cNvSpPr txBox="1">
            <a:spLocks noGrp="1"/>
          </p:cNvSpPr>
          <p:nvPr>
            <p:ph type="title" hasCustomPrompt="1"/>
          </p:nvPr>
        </p:nvSpPr>
        <p:spPr>
          <a:xfrm>
            <a:off x="722375" y="2339175"/>
            <a:ext cx="7699200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Font typeface="Poppins SemiBold"/>
              <a:buNone/>
              <a:defRPr sz="72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0" name="Google Shape;3580;p11"/>
          <p:cNvSpPr txBox="1">
            <a:spLocks noGrp="1"/>
          </p:cNvSpPr>
          <p:nvPr>
            <p:ph type="body" idx="1"/>
          </p:nvPr>
        </p:nvSpPr>
        <p:spPr>
          <a:xfrm>
            <a:off x="722375" y="3599900"/>
            <a:ext cx="7699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48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127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5566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"/>
          <p:cNvSpPr txBox="1">
            <a:spLocks noGrp="1"/>
          </p:cNvSpPr>
          <p:nvPr>
            <p:ph type="body" idx="1"/>
          </p:nvPr>
        </p:nvSpPr>
        <p:spPr>
          <a:xfrm>
            <a:off x="1049699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1" name="Google Shape;2551;p5"/>
          <p:cNvSpPr txBox="1">
            <a:spLocks noGrp="1"/>
          </p:cNvSpPr>
          <p:nvPr>
            <p:ph type="body" idx="2"/>
          </p:nvPr>
        </p:nvSpPr>
        <p:spPr>
          <a:xfrm>
            <a:off x="5761100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2" name="Google Shape;2552;p5"/>
          <p:cNvSpPr txBox="1">
            <a:spLocks noGrp="1"/>
          </p:cNvSpPr>
          <p:nvPr>
            <p:ph type="subTitle" idx="3"/>
          </p:nvPr>
        </p:nvSpPr>
        <p:spPr>
          <a:xfrm>
            <a:off x="1047688" y="3495575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5"/>
          <p:cNvSpPr txBox="1">
            <a:spLocks noGrp="1"/>
          </p:cNvSpPr>
          <p:nvPr>
            <p:ph type="subTitle" idx="4"/>
          </p:nvPr>
        </p:nvSpPr>
        <p:spPr>
          <a:xfrm>
            <a:off x="5761100" y="3500850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838970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16"/>
          <p:cNvSpPr txBox="1">
            <a:spLocks noGrp="1"/>
          </p:cNvSpPr>
          <p:nvPr>
            <p:ph type="body" idx="1"/>
          </p:nvPr>
        </p:nvSpPr>
        <p:spPr>
          <a:xfrm>
            <a:off x="5560800" y="3189071"/>
            <a:ext cx="2860800" cy="12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97" name="Google Shape;4397;p16"/>
          <p:cNvSpPr txBox="1">
            <a:spLocks noGrp="1"/>
          </p:cNvSpPr>
          <p:nvPr>
            <p:ph type="title"/>
          </p:nvPr>
        </p:nvSpPr>
        <p:spPr>
          <a:xfrm>
            <a:off x="5560825" y="2579179"/>
            <a:ext cx="28608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37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2A407-D385-2744-826D-CA2C9A99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5247F5-83A4-B048-BC9C-937348AE4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A8372-9F9F-5940-B634-6FF77E86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F7EAC2-5DC7-1A4F-8052-0407194A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F4A37A-6F69-804F-9817-8F4B736F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4543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F9BCF-DD4F-F648-AF55-1DDBC030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3751CA-9283-8048-8309-EC54A6FA9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8BEDA-5BA5-D54C-815B-269867A2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73B4B2-EECF-E247-B739-EA7CA54D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B6F861-9001-5C44-B4FE-37B2F4E2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3278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49E13-D630-4540-A04C-6A6AA529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2AE7E-4CE5-EB46-AFB8-114207869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2EC747-BE94-4346-906F-984743F1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B5BDC8-270D-F947-B3AF-8948D181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757E74-DAE1-B848-B706-63218613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D0C0B-A5D4-EB49-B697-8E7F3F4F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3260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72D4A-954D-B947-AC85-7E7B00C0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D44BFA-BDE6-4D41-868E-4354E35FA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DBCB6F-1E12-F648-A8C4-DC3AF6389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13A08A-D604-D04B-999F-51DB2754F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B4B0B6-90D3-6149-A6CA-DD1761C94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0969FC-8130-A643-865B-AE494250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5BBD35-4CDE-C44F-9A50-16DEAA95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CAD3D35-2B33-244C-98CF-E7545CC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84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D47AF-3ECF-004D-8AC5-7D523626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8C34B5-2F27-BF4E-871F-D0A86FBD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E68556-66E7-3F46-94B0-7C53DA22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379B62-590D-A548-9456-CE53626A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8196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D4DF922-540C-C541-A53E-4B4A53CB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FB4C9D-A59A-7A4F-A9EB-7594988B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920D9D-65DC-054E-AE21-58EFF18D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5623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B21D5-C5E3-F14B-BB26-227E25ED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07FC5-4987-3B45-BC73-593DD476E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B38077-55DF-8647-9406-0C8E4B2D5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EC4969-F3B9-9B41-B4D0-0D925C5F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931065-30B7-5A4D-84B2-3F04199D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F8933D-52AA-E14F-BBD5-08D2C83A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0159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FDDA7-91BF-5F47-B227-E2330DAA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874181-AD2C-1147-B64D-DA8C41BD7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A0DF5D-C195-FF47-B8FE-C473FEC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9FF5C4-B540-3F49-BD6D-0D5A84B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0E39A1-50BA-CE4D-899F-C4AB61C5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3627E7-4649-8A45-938F-5A2FBE1E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6379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7BC05-78AA-B645-B1C5-05F0BE6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925F5-D5A5-2F40-AA8F-9FE1A1B84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439903-BCFA-8643-8031-92F293C4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3FFAB-7103-014C-BBCC-7BD81920D462}" type="datetimeFigureOut">
              <a:rPr lang="ru-RU" smtClean="0"/>
              <a:t>06.07.2023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DD715-2568-6049-86F8-98C95B397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53522E-DCE3-BC42-988B-931ABE11F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1CDD-9ED7-6341-AD8A-A1B648B890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76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5" r:id="rId17"/>
    <p:sldLayoutId id="2147483696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11.xml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slide" Target="slide11.xml"/><Relationship Id="rId7" Type="http://schemas.openxmlformats.org/officeDocument/2006/relationships/image" Target="../media/image3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slide" Target="slide11.xml"/><Relationship Id="rId7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" y="0"/>
            <a:ext cx="910974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8" y="821673"/>
            <a:ext cx="1043342" cy="1222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994" y="2830748"/>
            <a:ext cx="2243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Подготовили: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348" y="2127105"/>
            <a:ext cx="4541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A519A5"/>
                </a:solidFill>
                <a:latin typeface="+mj-lt"/>
              </a:rPr>
              <a:t>Система управления ЦОД с нейтральным климатическим следом</a:t>
            </a:r>
            <a:endParaRPr lang="ru-RU" sz="2800" dirty="0">
              <a:solidFill>
                <a:srgbClr val="A519A5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18" y="672108"/>
            <a:ext cx="3939886" cy="2363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9345" y="4143134"/>
            <a:ext cx="3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Направление «Умный город»</a:t>
            </a:r>
            <a:endParaRPr lang="ru-RU" sz="1800" dirty="0">
              <a:solidFill>
                <a:srgbClr val="00A0E3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1615" y="2522972"/>
            <a:ext cx="2029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Научный руководитель: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8" y="3904625"/>
            <a:ext cx="850394" cy="853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4527" y="3230859"/>
            <a:ext cx="1524000" cy="1403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Гранкин Лев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Ванюшкин Александр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Перкин Леонид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Чешуин Егор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Орлов Степан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5514" y="3301049"/>
            <a:ext cx="164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00A0E3"/>
                </a:solidFill>
                <a:latin typeface="+mn-lt"/>
              </a:rPr>
              <a:t>Малышев Игорь Андреевич</a:t>
            </a:r>
            <a:endParaRPr lang="ru-RU" dirty="0">
              <a:solidFill>
                <a:srgbClr val="00A0E3"/>
              </a:solidFill>
              <a:latin typeface="+mn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09" y="821673"/>
            <a:ext cx="1222856" cy="1222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Рисунок 1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9" y="0"/>
            <a:ext cx="9143998" cy="5162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" y="175260"/>
            <a:ext cx="466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Цели и задачи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274" y="990215"/>
            <a:ext cx="231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1. Уменьшить количество тепла, выбрасываемое в атмосферу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grpSp>
        <p:nvGrpSpPr>
          <p:cNvPr id="11" name="Google Shape;23390;p67"/>
          <p:cNvGrpSpPr/>
          <p:nvPr/>
        </p:nvGrpSpPr>
        <p:grpSpPr>
          <a:xfrm rot="5400000">
            <a:off x="8100346" y="1262938"/>
            <a:ext cx="1452955" cy="621360"/>
            <a:chOff x="732422" y="2990152"/>
            <a:chExt cx="1337773" cy="572102"/>
          </a:xfrm>
        </p:grpSpPr>
        <p:sp>
          <p:nvSpPr>
            <p:cNvPr id="12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3390;p67"/>
          <p:cNvGrpSpPr/>
          <p:nvPr/>
        </p:nvGrpSpPr>
        <p:grpSpPr>
          <a:xfrm rot="5400000">
            <a:off x="8106842" y="3767543"/>
            <a:ext cx="1452955" cy="621360"/>
            <a:chOff x="732422" y="2990152"/>
            <a:chExt cx="1337773" cy="572102"/>
          </a:xfrm>
        </p:grpSpPr>
        <p:sp>
          <p:nvSpPr>
            <p:cNvPr id="19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3390;p67"/>
          <p:cNvGrpSpPr/>
          <p:nvPr/>
        </p:nvGrpSpPr>
        <p:grpSpPr>
          <a:xfrm rot="5400000" flipV="1">
            <a:off x="-419749" y="1265406"/>
            <a:ext cx="1452955" cy="613457"/>
            <a:chOff x="732422" y="2990152"/>
            <a:chExt cx="1337773" cy="572102"/>
          </a:xfrm>
        </p:grpSpPr>
        <p:sp>
          <p:nvSpPr>
            <p:cNvPr id="26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3390;p67"/>
          <p:cNvGrpSpPr/>
          <p:nvPr/>
        </p:nvGrpSpPr>
        <p:grpSpPr>
          <a:xfrm rot="5400000" flipV="1">
            <a:off x="-423018" y="2509961"/>
            <a:ext cx="1452955" cy="613457"/>
            <a:chOff x="732422" y="2990152"/>
            <a:chExt cx="1337773" cy="572102"/>
          </a:xfrm>
        </p:grpSpPr>
        <p:sp>
          <p:nvSpPr>
            <p:cNvPr id="33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3390;p67"/>
          <p:cNvGrpSpPr/>
          <p:nvPr/>
        </p:nvGrpSpPr>
        <p:grpSpPr>
          <a:xfrm rot="5400000" flipV="1">
            <a:off x="-423019" y="3771495"/>
            <a:ext cx="1452955" cy="613457"/>
            <a:chOff x="732422" y="2990152"/>
            <a:chExt cx="1337773" cy="572102"/>
          </a:xfrm>
        </p:grpSpPr>
        <p:sp>
          <p:nvSpPr>
            <p:cNvPr id="40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3390;p67"/>
          <p:cNvGrpSpPr/>
          <p:nvPr/>
        </p:nvGrpSpPr>
        <p:grpSpPr>
          <a:xfrm rot="5400000">
            <a:off x="8103615" y="2514978"/>
            <a:ext cx="1452955" cy="621360"/>
            <a:chOff x="732422" y="2990152"/>
            <a:chExt cx="1337773" cy="572102"/>
          </a:xfrm>
        </p:grpSpPr>
        <p:sp>
          <p:nvSpPr>
            <p:cNvPr id="47" name="Google Shape;23391;p67"/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392;p67"/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393;p67"/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394;p67"/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395;p67"/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396;p67"/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003910" y="1058248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rgbClr val="A519A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79210" y="936930"/>
            <a:ext cx="1856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2. Использовать «мусорное» тепло во благо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20216" y="3257977"/>
            <a:ext cx="3045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3. Обеспечить нашей стране лидирующее место в мире по сокращению выбросов углекислого газа в атмосферу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36440" y="1604621"/>
            <a:ext cx="2228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rgbClr val="00A0E3"/>
                </a:solidFill>
                <a:latin typeface="+mn-lt"/>
              </a:rPr>
              <a:t>Зачем выбрасывать столько тепла, если можно сделать с ним много хорошего?</a:t>
            </a:r>
            <a:endParaRPr lang="ru-RU" dirty="0">
              <a:solidFill>
                <a:srgbClr val="00A0E3"/>
              </a:solidFill>
              <a:latin typeface="+mn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7676" y="1784340"/>
            <a:ext cx="223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rgbClr val="00A0E3"/>
                </a:solidFill>
                <a:latin typeface="+mn-lt"/>
              </a:rPr>
              <a:t>Пора спасать нашу планету!</a:t>
            </a:r>
            <a:endParaRPr lang="ru-RU" dirty="0">
              <a:solidFill>
                <a:srgbClr val="00A0E3"/>
              </a:solidFill>
              <a:latin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76346" y="4286400"/>
            <a:ext cx="2310220" cy="30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A0E3"/>
                </a:solidFill>
                <a:latin typeface="+mn-lt"/>
              </a:rPr>
              <a:t>Давно пора</a:t>
            </a:r>
            <a:endParaRPr lang="ru-RU" dirty="0">
              <a:solidFill>
                <a:srgbClr val="00A0E3"/>
              </a:solidFill>
              <a:latin typeface="+mn-lt"/>
            </a:endParaRPr>
          </a:p>
        </p:txBody>
      </p:sp>
      <p:grpSp>
        <p:nvGrpSpPr>
          <p:cNvPr id="59" name="Google Shape;22777;p65"/>
          <p:cNvGrpSpPr/>
          <p:nvPr/>
        </p:nvGrpSpPr>
        <p:grpSpPr>
          <a:xfrm>
            <a:off x="833078" y="862640"/>
            <a:ext cx="5319235" cy="2317865"/>
            <a:chOff x="1870101" y="2587523"/>
            <a:chExt cx="1310721" cy="604405"/>
          </a:xfrm>
        </p:grpSpPr>
        <p:grpSp>
          <p:nvGrpSpPr>
            <p:cNvPr id="60" name="Google Shape;22778;p65"/>
            <p:cNvGrpSpPr/>
            <p:nvPr/>
          </p:nvGrpSpPr>
          <p:grpSpPr>
            <a:xfrm>
              <a:off x="2492145" y="2881565"/>
              <a:ext cx="607299" cy="229751"/>
              <a:chOff x="2492145" y="2881565"/>
              <a:chExt cx="607299" cy="229751"/>
            </a:xfrm>
          </p:grpSpPr>
          <p:sp>
            <p:nvSpPr>
              <p:cNvPr id="112" name="Google Shape;22780;p65"/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 w="12700">
                <a:solidFill>
                  <a:srgbClr val="00A0E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2781;p65"/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 w="12700">
                <a:solidFill>
                  <a:srgbClr val="00A0E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22782;p65"/>
            <p:cNvGrpSpPr/>
            <p:nvPr/>
          </p:nvGrpSpPr>
          <p:grpSpPr>
            <a:xfrm>
              <a:off x="1870101" y="2587523"/>
              <a:ext cx="1310721" cy="430155"/>
              <a:chOff x="1870101" y="2587523"/>
              <a:chExt cx="1310721" cy="430155"/>
            </a:xfrm>
          </p:grpSpPr>
          <p:grpSp>
            <p:nvGrpSpPr>
              <p:cNvPr id="87" name="Google Shape;22783;p65"/>
              <p:cNvGrpSpPr/>
              <p:nvPr/>
            </p:nvGrpSpPr>
            <p:grpSpPr>
              <a:xfrm>
                <a:off x="1870101" y="2587523"/>
                <a:ext cx="882936" cy="430155"/>
                <a:chOff x="1870101" y="2587523"/>
                <a:chExt cx="882936" cy="430155"/>
              </a:xfrm>
            </p:grpSpPr>
            <p:grpSp>
              <p:nvGrpSpPr>
                <p:cNvPr id="104" name="Google Shape;22784;p65"/>
                <p:cNvGrpSpPr/>
                <p:nvPr/>
              </p:nvGrpSpPr>
              <p:grpSpPr>
                <a:xfrm>
                  <a:off x="2418409" y="2794333"/>
                  <a:ext cx="334628" cy="98233"/>
                  <a:chOff x="2418409" y="2794333"/>
                  <a:chExt cx="334628" cy="98233"/>
                </a:xfrm>
              </p:grpSpPr>
              <p:sp>
                <p:nvSpPr>
                  <p:cNvPr id="108" name="Google Shape;22785;p65"/>
                  <p:cNvSpPr/>
                  <p:nvPr/>
                </p:nvSpPr>
                <p:spPr>
                  <a:xfrm>
                    <a:off x="2418409" y="2794333"/>
                    <a:ext cx="328145" cy="91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22787;p65"/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" name="Google Shape;22788;p65"/>
                <p:cNvGrpSpPr/>
                <p:nvPr/>
              </p:nvGrpSpPr>
              <p:grpSpPr>
                <a:xfrm>
                  <a:off x="1870101" y="2587523"/>
                  <a:ext cx="700509" cy="430155"/>
                  <a:chOff x="1870101" y="2587523"/>
                  <a:chExt cx="700509" cy="430155"/>
                </a:xfrm>
              </p:grpSpPr>
              <p:sp>
                <p:nvSpPr>
                  <p:cNvPr id="106" name="Google Shape;22789;p65"/>
                  <p:cNvSpPr/>
                  <p:nvPr/>
                </p:nvSpPr>
                <p:spPr>
                  <a:xfrm>
                    <a:off x="1870101" y="2587523"/>
                    <a:ext cx="548308" cy="43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rgbClr val="A519A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22790;p65"/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0" name="Google Shape;22798;p65"/>
              <p:cNvSpPr/>
              <p:nvPr/>
            </p:nvSpPr>
            <p:spPr>
              <a:xfrm>
                <a:off x="2724889" y="2686181"/>
                <a:ext cx="140322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30823" h="243" extrusionOk="0">
                    <a:moveTo>
                      <a:pt x="121" y="1"/>
                    </a:moveTo>
                    <a:cubicBezTo>
                      <a:pt x="55" y="1"/>
                      <a:pt x="0" y="55"/>
                      <a:pt x="0" y="121"/>
                    </a:cubicBezTo>
                    <a:cubicBezTo>
                      <a:pt x="0" y="187"/>
                      <a:pt x="55" y="243"/>
                      <a:pt x="121" y="243"/>
                    </a:cubicBezTo>
                    <a:lnTo>
                      <a:pt x="30701" y="243"/>
                    </a:lnTo>
                    <a:cubicBezTo>
                      <a:pt x="30769" y="243"/>
                      <a:pt x="30823" y="187"/>
                      <a:pt x="30823" y="121"/>
                    </a:cubicBezTo>
                    <a:cubicBezTo>
                      <a:pt x="30823" y="55"/>
                      <a:pt x="30767" y="1"/>
                      <a:pt x="3070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" name="Google Shape;22799;p65"/>
              <p:cNvGrpSpPr/>
              <p:nvPr/>
            </p:nvGrpSpPr>
            <p:grpSpPr>
              <a:xfrm>
                <a:off x="2838475" y="2686181"/>
                <a:ext cx="342347" cy="206385"/>
                <a:chOff x="2838475" y="2686181"/>
                <a:chExt cx="342347" cy="206385"/>
              </a:xfrm>
            </p:grpSpPr>
            <p:grpSp>
              <p:nvGrpSpPr>
                <p:cNvPr id="90" name="Google Shape;22800;p65"/>
                <p:cNvGrpSpPr/>
                <p:nvPr/>
              </p:nvGrpSpPr>
              <p:grpSpPr>
                <a:xfrm>
                  <a:off x="2838475" y="2792749"/>
                  <a:ext cx="342347" cy="99817"/>
                  <a:chOff x="2838475" y="2792749"/>
                  <a:chExt cx="342347" cy="99817"/>
                </a:xfrm>
              </p:grpSpPr>
              <p:sp>
                <p:nvSpPr>
                  <p:cNvPr id="94" name="Google Shape;22801;p65"/>
                  <p:cNvSpPr/>
                  <p:nvPr/>
                </p:nvSpPr>
                <p:spPr>
                  <a:xfrm>
                    <a:off x="2845042" y="2792749"/>
                    <a:ext cx="335780" cy="93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22803;p65"/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" name="Google Shape;22806;p65"/>
                <p:cNvSpPr/>
                <p:nvPr/>
              </p:nvSpPr>
              <p:spPr>
                <a:xfrm>
                  <a:off x="3020572" y="2686181"/>
                  <a:ext cx="140326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4" h="243" extrusionOk="0">
                      <a:moveTo>
                        <a:pt x="123" y="1"/>
                      </a:moveTo>
                      <a:cubicBezTo>
                        <a:pt x="57" y="1"/>
                        <a:pt x="1" y="55"/>
                        <a:pt x="1" y="121"/>
                      </a:cubicBezTo>
                      <a:cubicBezTo>
                        <a:pt x="1" y="187"/>
                        <a:pt x="57" y="243"/>
                        <a:pt x="123" y="243"/>
                      </a:cubicBezTo>
                      <a:lnTo>
                        <a:pt x="30703" y="243"/>
                      </a:lnTo>
                      <a:cubicBezTo>
                        <a:pt x="30769" y="243"/>
                        <a:pt x="30824" y="187"/>
                        <a:pt x="30824" y="121"/>
                      </a:cubicBezTo>
                      <a:cubicBezTo>
                        <a:pt x="30824" y="55"/>
                        <a:pt x="30769" y="1"/>
                        <a:pt x="30703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" name="Google Shape;22809;p65"/>
            <p:cNvGrpSpPr/>
            <p:nvPr/>
          </p:nvGrpSpPr>
          <p:grpSpPr>
            <a:xfrm>
              <a:off x="2788083" y="3100241"/>
              <a:ext cx="15356" cy="91687"/>
              <a:chOff x="2788083" y="3100241"/>
              <a:chExt cx="15356" cy="91687"/>
            </a:xfrm>
          </p:grpSpPr>
          <p:sp>
            <p:nvSpPr>
              <p:cNvPr id="84" name="Google Shape;22810;p65"/>
              <p:cNvSpPr/>
              <p:nvPr/>
            </p:nvSpPr>
            <p:spPr>
              <a:xfrm>
                <a:off x="2794655" y="3106810"/>
                <a:ext cx="2213" cy="85118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8697" extrusionOk="0">
                    <a:moveTo>
                      <a:pt x="243" y="1"/>
                    </a:moveTo>
                    <a:cubicBezTo>
                      <a:pt x="108" y="1"/>
                      <a:pt x="1" y="109"/>
                      <a:pt x="1" y="243"/>
                    </a:cubicBezTo>
                    <a:lnTo>
                      <a:pt x="1" y="18455"/>
                    </a:lnTo>
                    <a:cubicBezTo>
                      <a:pt x="1" y="18588"/>
                      <a:pt x="108" y="18697"/>
                      <a:pt x="243" y="18697"/>
                    </a:cubicBezTo>
                    <a:cubicBezTo>
                      <a:pt x="377" y="18697"/>
                      <a:pt x="485" y="18588"/>
                      <a:pt x="485" y="18455"/>
                    </a:cubicBezTo>
                    <a:lnTo>
                      <a:pt x="485" y="243"/>
                    </a:lnTo>
                    <a:cubicBezTo>
                      <a:pt x="485" y="109"/>
                      <a:pt x="377" y="1"/>
                      <a:pt x="243" y="1"/>
                    </a:cubicBezTo>
                    <a:close/>
                  </a:path>
                </a:pathLst>
              </a:custGeom>
              <a:solidFill>
                <a:srgbClr val="9FA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2812;p65"/>
              <p:cNvSpPr/>
              <p:nvPr/>
            </p:nvSpPr>
            <p:spPr>
              <a:xfrm>
                <a:off x="2788083" y="3100241"/>
                <a:ext cx="15356" cy="15356"/>
              </a:xfrm>
              <a:custGeom>
                <a:avLst/>
                <a:gdLst/>
                <a:ahLst/>
                <a:cxnLst/>
                <a:rect l="l" t="t" r="r" b="b"/>
                <a:pathLst>
                  <a:path w="3373" h="3373" extrusionOk="0">
                    <a:moveTo>
                      <a:pt x="1687" y="1"/>
                    </a:moveTo>
                    <a:cubicBezTo>
                      <a:pt x="755" y="1"/>
                      <a:pt x="1" y="754"/>
                      <a:pt x="1" y="1686"/>
                    </a:cubicBezTo>
                    <a:cubicBezTo>
                      <a:pt x="1" y="2618"/>
                      <a:pt x="755" y="3372"/>
                      <a:pt x="1687" y="3372"/>
                    </a:cubicBezTo>
                    <a:cubicBezTo>
                      <a:pt x="2618" y="3372"/>
                      <a:pt x="3372" y="2618"/>
                      <a:pt x="3372" y="1686"/>
                    </a:cubicBezTo>
                    <a:cubicBezTo>
                      <a:pt x="3372" y="754"/>
                      <a:pt x="2618" y="1"/>
                      <a:pt x="168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22789;p65"/>
          <p:cNvSpPr/>
          <p:nvPr/>
        </p:nvSpPr>
        <p:spPr>
          <a:xfrm>
            <a:off x="6155583" y="889825"/>
            <a:ext cx="2225171" cy="1649625"/>
          </a:xfrm>
          <a:custGeom>
            <a:avLst/>
            <a:gdLst/>
            <a:ahLst/>
            <a:cxnLst/>
            <a:rect l="l" t="t" r="r" b="b"/>
            <a:pathLst>
              <a:path w="49279" h="39990" extrusionOk="0">
                <a:moveTo>
                  <a:pt x="7997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7" y="39989"/>
                </a:cubicBezTo>
                <a:lnTo>
                  <a:pt x="41282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80"/>
                  <a:pt x="45697" y="1"/>
                  <a:pt x="41282" y="1"/>
                </a:cubicBezTo>
                <a:close/>
              </a:path>
            </a:pathLst>
          </a:custGeom>
          <a:noFill/>
          <a:ln w="19050" cap="flat" cmpd="sng">
            <a:solidFill>
              <a:srgbClr val="A519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22789;p65"/>
          <p:cNvSpPr/>
          <p:nvPr/>
        </p:nvSpPr>
        <p:spPr>
          <a:xfrm>
            <a:off x="3127259" y="3180506"/>
            <a:ext cx="3025054" cy="1412394"/>
          </a:xfrm>
          <a:custGeom>
            <a:avLst/>
            <a:gdLst/>
            <a:ahLst/>
            <a:cxnLst/>
            <a:rect l="l" t="t" r="r" b="b"/>
            <a:pathLst>
              <a:path w="49279" h="39990" extrusionOk="0">
                <a:moveTo>
                  <a:pt x="7997" y="1"/>
                </a:moveTo>
                <a:cubicBezTo>
                  <a:pt x="3580" y="1"/>
                  <a:pt x="0" y="3580"/>
                  <a:pt x="0" y="7995"/>
                </a:cubicBezTo>
                <a:lnTo>
                  <a:pt x="0" y="31993"/>
                </a:lnTo>
                <a:cubicBezTo>
                  <a:pt x="0" y="36409"/>
                  <a:pt x="3580" y="39989"/>
                  <a:pt x="7997" y="39989"/>
                </a:cubicBezTo>
                <a:lnTo>
                  <a:pt x="41282" y="39989"/>
                </a:lnTo>
                <a:cubicBezTo>
                  <a:pt x="45697" y="39989"/>
                  <a:pt x="49277" y="36409"/>
                  <a:pt x="49277" y="31993"/>
                </a:cubicBezTo>
                <a:lnTo>
                  <a:pt x="49277" y="7995"/>
                </a:lnTo>
                <a:cubicBezTo>
                  <a:pt x="49278" y="3580"/>
                  <a:pt x="45697" y="1"/>
                  <a:pt x="41282" y="1"/>
                </a:cubicBezTo>
                <a:close/>
              </a:path>
            </a:pathLst>
          </a:custGeom>
          <a:noFill/>
          <a:ln w="19050" cap="flat" cmpd="sng">
            <a:solidFill>
              <a:srgbClr val="A519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369150" y="2209882"/>
            <a:ext cx="244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Цель – декарбонизация планеты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grpSp>
        <p:nvGrpSpPr>
          <p:cNvPr id="79" name="Google Shape;15572;p63"/>
          <p:cNvGrpSpPr/>
          <p:nvPr/>
        </p:nvGrpSpPr>
        <p:grpSpPr>
          <a:xfrm rot="5400000">
            <a:off x="2613045" y="2439474"/>
            <a:ext cx="783565" cy="902889"/>
            <a:chOff x="4727025" y="1332775"/>
            <a:chExt cx="59900" cy="69625"/>
          </a:xfrm>
        </p:grpSpPr>
        <p:sp>
          <p:nvSpPr>
            <p:cNvPr id="81" name="Google Shape;15573;p63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574;p63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15572;p63"/>
          <p:cNvGrpSpPr/>
          <p:nvPr/>
        </p:nvGrpSpPr>
        <p:grpSpPr>
          <a:xfrm>
            <a:off x="5853624" y="2503622"/>
            <a:ext cx="757255" cy="845180"/>
            <a:chOff x="4727025" y="1332775"/>
            <a:chExt cx="59900" cy="69625"/>
          </a:xfrm>
        </p:grpSpPr>
        <p:sp>
          <p:nvSpPr>
            <p:cNvPr id="85" name="Google Shape;15573;p63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574;p63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5725;p63"/>
          <p:cNvSpPr/>
          <p:nvPr/>
        </p:nvSpPr>
        <p:spPr>
          <a:xfrm>
            <a:off x="4734027" y="1273794"/>
            <a:ext cx="703670" cy="34154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25;p63"/>
          <p:cNvSpPr/>
          <p:nvPr/>
        </p:nvSpPr>
        <p:spPr>
          <a:xfrm rot="10800000">
            <a:off x="3699335" y="1266549"/>
            <a:ext cx="703670" cy="34154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8755;p37"/>
          <p:cNvSpPr/>
          <p:nvPr/>
        </p:nvSpPr>
        <p:spPr>
          <a:xfrm>
            <a:off x="4004051" y="4627944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2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3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Рисунок 4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" y="0"/>
            <a:ext cx="9132420" cy="5156297"/>
          </a:xfrm>
          <a:prstGeom prst="rect">
            <a:avLst/>
          </a:prstGeom>
        </p:spPr>
      </p:pic>
      <p:sp>
        <p:nvSpPr>
          <p:cNvPr id="8755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6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57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58" name="Google Shape;8758;p37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48685" y="164967"/>
            <a:ext cx="600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Что из себя представляет наш проект?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9546" y="1321107"/>
            <a:ext cx="203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rgbClr val="A519A5"/>
                </a:solidFill>
                <a:latin typeface="+mj-lt"/>
              </a:rPr>
              <a:t>Сохранение тепла</a:t>
            </a:r>
            <a:endParaRPr lang="ru-RU" sz="1800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6106" y="3692462"/>
            <a:ext cx="175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rgbClr val="A519A5"/>
                </a:solidFill>
                <a:latin typeface="+mj-lt"/>
              </a:rPr>
              <a:t>Простота </a:t>
            </a:r>
            <a:endParaRPr lang="ru-RU" sz="1800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7214" y="1356946"/>
            <a:ext cx="181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smtClean="0">
                <a:solidFill>
                  <a:srgbClr val="A519A5"/>
                </a:solidFill>
                <a:latin typeface="+mj-lt"/>
              </a:rPr>
              <a:t>Модернизация </a:t>
            </a:r>
            <a:endParaRPr lang="ru-RU" sz="1800" dirty="0">
              <a:solidFill>
                <a:srgbClr val="A519A5"/>
              </a:solidFill>
              <a:latin typeface="+mj-lt"/>
            </a:endParaRPr>
          </a:p>
        </p:txBody>
      </p:sp>
      <p:grpSp>
        <p:nvGrpSpPr>
          <p:cNvPr id="452" name="Google Shape;23118;p67"/>
          <p:cNvGrpSpPr/>
          <p:nvPr/>
        </p:nvGrpSpPr>
        <p:grpSpPr>
          <a:xfrm>
            <a:off x="7440172" y="989857"/>
            <a:ext cx="1371599" cy="1432560"/>
            <a:chOff x="4206459" y="1191441"/>
            <a:chExt cx="712557" cy="785901"/>
          </a:xfrm>
        </p:grpSpPr>
        <p:sp>
          <p:nvSpPr>
            <p:cNvPr id="453" name="Google Shape;23119;p67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120;p67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121;p67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122;p67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23123;p67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87" name="Google Shape;23124;p67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3125;p67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3126;p67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3127;p67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23128;p67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83" name="Google Shape;23129;p67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3130;p67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3131;p67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3132;p67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23133;p67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79" name="Google Shape;23134;p67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3135;p67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3136;p67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3137;p67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23138;p67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75" name="Google Shape;23139;p67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3140;p67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3141;p67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3142;p67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23143;p67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144;p67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145;p67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146;p67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23147;p67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71" name="Google Shape;23148;p67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3149;p67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3150;p67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3151;p67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23152;p67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67" name="Google Shape;23153;p67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3154;p67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3155;p67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3156;p67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14129;p52"/>
          <p:cNvGrpSpPr/>
          <p:nvPr/>
        </p:nvGrpSpPr>
        <p:grpSpPr>
          <a:xfrm rot="19994668">
            <a:off x="770818" y="2215094"/>
            <a:ext cx="1097455" cy="1093890"/>
            <a:chOff x="2502425" y="1080775"/>
            <a:chExt cx="533750" cy="538575"/>
          </a:xfrm>
        </p:grpSpPr>
        <p:sp>
          <p:nvSpPr>
            <p:cNvPr id="492" name="Google Shape;14130;p52"/>
            <p:cNvSpPr/>
            <p:nvPr/>
          </p:nvSpPr>
          <p:spPr>
            <a:xfrm>
              <a:off x="2534900" y="1529875"/>
              <a:ext cx="64650" cy="62225"/>
            </a:xfrm>
            <a:custGeom>
              <a:avLst/>
              <a:gdLst/>
              <a:ahLst/>
              <a:cxnLst/>
              <a:rect l="l" t="t" r="r" b="b"/>
              <a:pathLst>
                <a:path w="2586" h="2489" extrusionOk="0">
                  <a:moveTo>
                    <a:pt x="1342" y="631"/>
                  </a:moveTo>
                  <a:cubicBezTo>
                    <a:pt x="1420" y="631"/>
                    <a:pt x="1500" y="646"/>
                    <a:pt x="1576" y="678"/>
                  </a:cubicBezTo>
                  <a:cubicBezTo>
                    <a:pt x="1805" y="772"/>
                    <a:pt x="1955" y="997"/>
                    <a:pt x="1955" y="1244"/>
                  </a:cubicBezTo>
                  <a:cubicBezTo>
                    <a:pt x="1955" y="1583"/>
                    <a:pt x="1682" y="1857"/>
                    <a:pt x="1345" y="1857"/>
                  </a:cubicBezTo>
                  <a:cubicBezTo>
                    <a:pt x="1344" y="1857"/>
                    <a:pt x="1342" y="1857"/>
                    <a:pt x="1341" y="1857"/>
                  </a:cubicBezTo>
                  <a:cubicBezTo>
                    <a:pt x="1094" y="1857"/>
                    <a:pt x="871" y="1708"/>
                    <a:pt x="777" y="1481"/>
                  </a:cubicBezTo>
                  <a:cubicBezTo>
                    <a:pt x="681" y="1252"/>
                    <a:pt x="734" y="988"/>
                    <a:pt x="907" y="811"/>
                  </a:cubicBezTo>
                  <a:cubicBezTo>
                    <a:pt x="1025" y="694"/>
                    <a:pt x="1182" y="631"/>
                    <a:pt x="1342" y="631"/>
                  </a:cubicBezTo>
                  <a:close/>
                  <a:moveTo>
                    <a:pt x="1341" y="0"/>
                  </a:moveTo>
                  <a:cubicBezTo>
                    <a:pt x="839" y="0"/>
                    <a:pt x="385" y="303"/>
                    <a:pt x="194" y="766"/>
                  </a:cubicBezTo>
                  <a:cubicBezTo>
                    <a:pt x="1" y="1232"/>
                    <a:pt x="106" y="1767"/>
                    <a:pt x="462" y="2124"/>
                  </a:cubicBezTo>
                  <a:cubicBezTo>
                    <a:pt x="700" y="2361"/>
                    <a:pt x="1018" y="2488"/>
                    <a:pt x="1342" y="2488"/>
                  </a:cubicBezTo>
                  <a:cubicBezTo>
                    <a:pt x="1502" y="2488"/>
                    <a:pt x="1663" y="2457"/>
                    <a:pt x="1817" y="2394"/>
                  </a:cubicBezTo>
                  <a:cubicBezTo>
                    <a:pt x="2283" y="2202"/>
                    <a:pt x="2586" y="1748"/>
                    <a:pt x="2586" y="1244"/>
                  </a:cubicBezTo>
                  <a:cubicBezTo>
                    <a:pt x="2586" y="558"/>
                    <a:pt x="2030" y="2"/>
                    <a:pt x="1345" y="0"/>
                  </a:cubicBezTo>
                  <a:cubicBezTo>
                    <a:pt x="1344" y="0"/>
                    <a:pt x="1342" y="0"/>
                    <a:pt x="1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4131;p52"/>
            <p:cNvSpPr/>
            <p:nvPr/>
          </p:nvSpPr>
          <p:spPr>
            <a:xfrm>
              <a:off x="2887525" y="1529875"/>
              <a:ext cx="64675" cy="62200"/>
            </a:xfrm>
            <a:custGeom>
              <a:avLst/>
              <a:gdLst/>
              <a:ahLst/>
              <a:cxnLst/>
              <a:rect l="l" t="t" r="r" b="b"/>
              <a:pathLst>
                <a:path w="2587" h="2488" extrusionOk="0">
                  <a:moveTo>
                    <a:pt x="1246" y="631"/>
                  </a:moveTo>
                  <a:cubicBezTo>
                    <a:pt x="1492" y="631"/>
                    <a:pt x="1715" y="781"/>
                    <a:pt x="1811" y="1007"/>
                  </a:cubicBezTo>
                  <a:cubicBezTo>
                    <a:pt x="1905" y="1237"/>
                    <a:pt x="1854" y="1500"/>
                    <a:pt x="1679" y="1677"/>
                  </a:cubicBezTo>
                  <a:cubicBezTo>
                    <a:pt x="1561" y="1795"/>
                    <a:pt x="1404" y="1857"/>
                    <a:pt x="1244" y="1857"/>
                  </a:cubicBezTo>
                  <a:cubicBezTo>
                    <a:pt x="1166" y="1857"/>
                    <a:pt x="1086" y="1842"/>
                    <a:pt x="1010" y="1811"/>
                  </a:cubicBezTo>
                  <a:cubicBezTo>
                    <a:pt x="781" y="1716"/>
                    <a:pt x="631" y="1493"/>
                    <a:pt x="631" y="1244"/>
                  </a:cubicBezTo>
                  <a:cubicBezTo>
                    <a:pt x="631" y="907"/>
                    <a:pt x="904" y="633"/>
                    <a:pt x="1243" y="631"/>
                  </a:cubicBezTo>
                  <a:cubicBezTo>
                    <a:pt x="1244" y="631"/>
                    <a:pt x="1245" y="631"/>
                    <a:pt x="1246" y="631"/>
                  </a:cubicBezTo>
                  <a:close/>
                  <a:moveTo>
                    <a:pt x="1244" y="1"/>
                  </a:moveTo>
                  <a:cubicBezTo>
                    <a:pt x="1084" y="1"/>
                    <a:pt x="923" y="31"/>
                    <a:pt x="769" y="95"/>
                  </a:cubicBezTo>
                  <a:cubicBezTo>
                    <a:pt x="303" y="287"/>
                    <a:pt x="0" y="741"/>
                    <a:pt x="0" y="1244"/>
                  </a:cubicBezTo>
                  <a:cubicBezTo>
                    <a:pt x="0" y="1930"/>
                    <a:pt x="556" y="2486"/>
                    <a:pt x="1243" y="2488"/>
                  </a:cubicBezTo>
                  <a:cubicBezTo>
                    <a:pt x="1244" y="2488"/>
                    <a:pt x="1245" y="2488"/>
                    <a:pt x="1246" y="2488"/>
                  </a:cubicBezTo>
                  <a:cubicBezTo>
                    <a:pt x="1748" y="2488"/>
                    <a:pt x="2201" y="2186"/>
                    <a:pt x="2394" y="1722"/>
                  </a:cubicBezTo>
                  <a:cubicBezTo>
                    <a:pt x="2587" y="1258"/>
                    <a:pt x="2480" y="721"/>
                    <a:pt x="2125" y="366"/>
                  </a:cubicBezTo>
                  <a:cubicBezTo>
                    <a:pt x="1886" y="127"/>
                    <a:pt x="1568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4132;p52"/>
            <p:cNvSpPr/>
            <p:nvPr/>
          </p:nvSpPr>
          <p:spPr>
            <a:xfrm>
              <a:off x="2602500" y="1538625"/>
              <a:ext cx="282075" cy="44725"/>
            </a:xfrm>
            <a:custGeom>
              <a:avLst/>
              <a:gdLst/>
              <a:ahLst/>
              <a:cxnLst/>
              <a:rect l="l" t="t" r="r" b="b"/>
              <a:pathLst>
                <a:path w="11283" h="1789" extrusionOk="0">
                  <a:moveTo>
                    <a:pt x="10531" y="632"/>
                  </a:moveTo>
                  <a:cubicBezTo>
                    <a:pt x="10510" y="806"/>
                    <a:pt x="10510" y="983"/>
                    <a:pt x="10531" y="1156"/>
                  </a:cubicBezTo>
                  <a:lnTo>
                    <a:pt x="754" y="1156"/>
                  </a:lnTo>
                  <a:cubicBezTo>
                    <a:pt x="773" y="983"/>
                    <a:pt x="773" y="806"/>
                    <a:pt x="754" y="632"/>
                  </a:cubicBezTo>
                  <a:close/>
                  <a:moveTo>
                    <a:pt x="364" y="1"/>
                  </a:moveTo>
                  <a:cubicBezTo>
                    <a:pt x="264" y="1"/>
                    <a:pt x="169" y="49"/>
                    <a:pt x="111" y="130"/>
                  </a:cubicBezTo>
                  <a:cubicBezTo>
                    <a:pt x="51" y="209"/>
                    <a:pt x="33" y="314"/>
                    <a:pt x="63" y="410"/>
                  </a:cubicBezTo>
                  <a:cubicBezTo>
                    <a:pt x="160" y="726"/>
                    <a:pt x="160" y="1063"/>
                    <a:pt x="63" y="1380"/>
                  </a:cubicBezTo>
                  <a:cubicBezTo>
                    <a:pt x="0" y="1582"/>
                    <a:pt x="152" y="1789"/>
                    <a:pt x="364" y="1789"/>
                  </a:cubicBezTo>
                  <a:lnTo>
                    <a:pt x="10919" y="1789"/>
                  </a:lnTo>
                  <a:cubicBezTo>
                    <a:pt x="11132" y="1789"/>
                    <a:pt x="11283" y="1582"/>
                    <a:pt x="11220" y="1380"/>
                  </a:cubicBezTo>
                  <a:cubicBezTo>
                    <a:pt x="11123" y="1063"/>
                    <a:pt x="11123" y="726"/>
                    <a:pt x="11220" y="410"/>
                  </a:cubicBezTo>
                  <a:cubicBezTo>
                    <a:pt x="11283" y="206"/>
                    <a:pt x="11132" y="1"/>
                    <a:pt x="10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4133;p52"/>
            <p:cNvSpPr/>
            <p:nvPr/>
          </p:nvSpPr>
          <p:spPr>
            <a:xfrm>
              <a:off x="2716525" y="1416675"/>
              <a:ext cx="35175" cy="15825"/>
            </a:xfrm>
            <a:custGeom>
              <a:avLst/>
              <a:gdLst/>
              <a:ahLst/>
              <a:cxnLst/>
              <a:rect l="l" t="t" r="r" b="b"/>
              <a:pathLst>
                <a:path w="1407" h="633" extrusionOk="0">
                  <a:moveTo>
                    <a:pt x="1091" y="1"/>
                  </a:moveTo>
                  <a:cubicBezTo>
                    <a:pt x="1088" y="1"/>
                    <a:pt x="1086" y="1"/>
                    <a:pt x="1083" y="1"/>
                  </a:cubicBezTo>
                  <a:lnTo>
                    <a:pt x="310" y="1"/>
                  </a:lnTo>
                  <a:cubicBezTo>
                    <a:pt x="137" y="6"/>
                    <a:pt x="1" y="145"/>
                    <a:pt x="1" y="317"/>
                  </a:cubicBezTo>
                  <a:cubicBezTo>
                    <a:pt x="1" y="488"/>
                    <a:pt x="137" y="628"/>
                    <a:pt x="310" y="632"/>
                  </a:cubicBezTo>
                  <a:lnTo>
                    <a:pt x="1083" y="632"/>
                  </a:lnTo>
                  <a:cubicBezTo>
                    <a:pt x="1086" y="632"/>
                    <a:pt x="1088" y="632"/>
                    <a:pt x="1091" y="632"/>
                  </a:cubicBezTo>
                  <a:cubicBezTo>
                    <a:pt x="1264" y="632"/>
                    <a:pt x="1406" y="491"/>
                    <a:pt x="1406" y="317"/>
                  </a:cubicBezTo>
                  <a:cubicBezTo>
                    <a:pt x="1406" y="142"/>
                    <a:pt x="1264" y="1"/>
                    <a:pt x="1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4134;p52"/>
            <p:cNvSpPr/>
            <p:nvPr/>
          </p:nvSpPr>
          <p:spPr>
            <a:xfrm>
              <a:off x="2540300" y="1389300"/>
              <a:ext cx="37825" cy="56300"/>
            </a:xfrm>
            <a:custGeom>
              <a:avLst/>
              <a:gdLst/>
              <a:ahLst/>
              <a:cxnLst/>
              <a:rect l="l" t="t" r="r" b="b"/>
              <a:pathLst>
                <a:path w="1513" h="2252" extrusionOk="0">
                  <a:moveTo>
                    <a:pt x="1150" y="0"/>
                  </a:moveTo>
                  <a:cubicBezTo>
                    <a:pt x="1030" y="0"/>
                    <a:pt x="915" y="70"/>
                    <a:pt x="862" y="186"/>
                  </a:cubicBezTo>
                  <a:lnTo>
                    <a:pt x="77" y="1797"/>
                  </a:lnTo>
                  <a:cubicBezTo>
                    <a:pt x="1" y="1953"/>
                    <a:pt x="66" y="2142"/>
                    <a:pt x="222" y="2219"/>
                  </a:cubicBezTo>
                  <a:cubicBezTo>
                    <a:pt x="266" y="2240"/>
                    <a:pt x="312" y="2252"/>
                    <a:pt x="360" y="2252"/>
                  </a:cubicBezTo>
                  <a:lnTo>
                    <a:pt x="360" y="2250"/>
                  </a:lnTo>
                  <a:cubicBezTo>
                    <a:pt x="482" y="2250"/>
                    <a:pt x="592" y="2181"/>
                    <a:pt x="645" y="2073"/>
                  </a:cubicBezTo>
                  <a:lnTo>
                    <a:pt x="1430" y="462"/>
                  </a:lnTo>
                  <a:cubicBezTo>
                    <a:pt x="1513" y="305"/>
                    <a:pt x="1448" y="110"/>
                    <a:pt x="1288" y="32"/>
                  </a:cubicBezTo>
                  <a:cubicBezTo>
                    <a:pt x="1243" y="10"/>
                    <a:pt x="1196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4135;p52"/>
            <p:cNvSpPr/>
            <p:nvPr/>
          </p:nvSpPr>
          <p:spPr>
            <a:xfrm>
              <a:off x="2579650" y="1389075"/>
              <a:ext cx="37925" cy="56525"/>
            </a:xfrm>
            <a:custGeom>
              <a:avLst/>
              <a:gdLst/>
              <a:ahLst/>
              <a:cxnLst/>
              <a:rect l="l" t="t" r="r" b="b"/>
              <a:pathLst>
                <a:path w="1517" h="2261" extrusionOk="0">
                  <a:moveTo>
                    <a:pt x="1154" y="0"/>
                  </a:moveTo>
                  <a:cubicBezTo>
                    <a:pt x="1031" y="0"/>
                    <a:pt x="913" y="73"/>
                    <a:pt x="862" y="195"/>
                  </a:cubicBezTo>
                  <a:lnTo>
                    <a:pt x="76" y="1806"/>
                  </a:lnTo>
                  <a:cubicBezTo>
                    <a:pt x="0" y="1962"/>
                    <a:pt x="66" y="2151"/>
                    <a:pt x="222" y="2228"/>
                  </a:cubicBezTo>
                  <a:cubicBezTo>
                    <a:pt x="265" y="2249"/>
                    <a:pt x="312" y="2261"/>
                    <a:pt x="360" y="2261"/>
                  </a:cubicBezTo>
                  <a:lnTo>
                    <a:pt x="360" y="2259"/>
                  </a:lnTo>
                  <a:cubicBezTo>
                    <a:pt x="480" y="2259"/>
                    <a:pt x="590" y="2190"/>
                    <a:pt x="643" y="2082"/>
                  </a:cubicBezTo>
                  <a:lnTo>
                    <a:pt x="1428" y="471"/>
                  </a:lnTo>
                  <a:cubicBezTo>
                    <a:pt x="1517" y="312"/>
                    <a:pt x="1455" y="112"/>
                    <a:pt x="1292" y="32"/>
                  </a:cubicBezTo>
                  <a:cubicBezTo>
                    <a:pt x="1247" y="11"/>
                    <a:pt x="1200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4136;p52"/>
            <p:cNvSpPr/>
            <p:nvPr/>
          </p:nvSpPr>
          <p:spPr>
            <a:xfrm>
              <a:off x="2618950" y="1389375"/>
              <a:ext cx="37750" cy="56175"/>
            </a:xfrm>
            <a:custGeom>
              <a:avLst/>
              <a:gdLst/>
              <a:ahLst/>
              <a:cxnLst/>
              <a:rect l="l" t="t" r="r" b="b"/>
              <a:pathLst>
                <a:path w="1510" h="2247" extrusionOk="0">
                  <a:moveTo>
                    <a:pt x="1148" y="1"/>
                  </a:moveTo>
                  <a:cubicBezTo>
                    <a:pt x="1029" y="1"/>
                    <a:pt x="914" y="68"/>
                    <a:pt x="860" y="183"/>
                  </a:cubicBezTo>
                  <a:lnTo>
                    <a:pt x="76" y="1794"/>
                  </a:lnTo>
                  <a:cubicBezTo>
                    <a:pt x="0" y="1950"/>
                    <a:pt x="64" y="2139"/>
                    <a:pt x="222" y="2216"/>
                  </a:cubicBezTo>
                  <a:cubicBezTo>
                    <a:pt x="265" y="2237"/>
                    <a:pt x="312" y="2247"/>
                    <a:pt x="360" y="2247"/>
                  </a:cubicBezTo>
                  <a:cubicBezTo>
                    <a:pt x="481" y="2247"/>
                    <a:pt x="590" y="2178"/>
                    <a:pt x="643" y="2070"/>
                  </a:cubicBezTo>
                  <a:lnTo>
                    <a:pt x="1428" y="459"/>
                  </a:lnTo>
                  <a:cubicBezTo>
                    <a:pt x="1509" y="302"/>
                    <a:pt x="1445" y="110"/>
                    <a:pt x="1286" y="32"/>
                  </a:cubicBezTo>
                  <a:cubicBezTo>
                    <a:pt x="1241" y="11"/>
                    <a:pt x="1194" y="1"/>
                    <a:pt x="1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4137;p52"/>
            <p:cNvSpPr/>
            <p:nvPr/>
          </p:nvSpPr>
          <p:spPr>
            <a:xfrm>
              <a:off x="2715000" y="1315950"/>
              <a:ext cx="124700" cy="88825"/>
            </a:xfrm>
            <a:custGeom>
              <a:avLst/>
              <a:gdLst/>
              <a:ahLst/>
              <a:cxnLst/>
              <a:rect l="l" t="t" r="r" b="b"/>
              <a:pathLst>
                <a:path w="4988" h="3553" extrusionOk="0">
                  <a:moveTo>
                    <a:pt x="3670" y="631"/>
                  </a:moveTo>
                  <a:lnTo>
                    <a:pt x="4355" y="2040"/>
                  </a:lnTo>
                  <a:lnTo>
                    <a:pt x="4355" y="2921"/>
                  </a:lnTo>
                  <a:lnTo>
                    <a:pt x="1676" y="2921"/>
                  </a:lnTo>
                  <a:lnTo>
                    <a:pt x="633" y="1887"/>
                  </a:lnTo>
                  <a:lnTo>
                    <a:pt x="633" y="631"/>
                  </a:lnTo>
                  <a:close/>
                  <a:moveTo>
                    <a:pt x="412" y="0"/>
                  </a:moveTo>
                  <a:cubicBezTo>
                    <a:pt x="185" y="0"/>
                    <a:pt x="0" y="185"/>
                    <a:pt x="0" y="413"/>
                  </a:cubicBezTo>
                  <a:lnTo>
                    <a:pt x="0" y="1979"/>
                  </a:lnTo>
                  <a:cubicBezTo>
                    <a:pt x="2" y="2089"/>
                    <a:pt x="45" y="2194"/>
                    <a:pt x="123" y="2271"/>
                  </a:cubicBezTo>
                  <a:lnTo>
                    <a:pt x="1295" y="3432"/>
                  </a:lnTo>
                  <a:cubicBezTo>
                    <a:pt x="1372" y="3509"/>
                    <a:pt x="1476" y="3552"/>
                    <a:pt x="1584" y="3552"/>
                  </a:cubicBezTo>
                  <a:lnTo>
                    <a:pt x="4576" y="3551"/>
                  </a:lnTo>
                  <a:cubicBezTo>
                    <a:pt x="4803" y="3551"/>
                    <a:pt x="4986" y="3366"/>
                    <a:pt x="4988" y="3140"/>
                  </a:cubicBezTo>
                  <a:lnTo>
                    <a:pt x="4988" y="1989"/>
                  </a:lnTo>
                  <a:cubicBezTo>
                    <a:pt x="4986" y="1926"/>
                    <a:pt x="4973" y="1865"/>
                    <a:pt x="4946" y="1809"/>
                  </a:cubicBezTo>
                  <a:lnTo>
                    <a:pt x="4177" y="231"/>
                  </a:lnTo>
                  <a:cubicBezTo>
                    <a:pt x="4108" y="90"/>
                    <a:pt x="3964" y="0"/>
                    <a:pt x="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4138;p52"/>
            <p:cNvSpPr/>
            <p:nvPr/>
          </p:nvSpPr>
          <p:spPr>
            <a:xfrm>
              <a:off x="2502425" y="1080775"/>
              <a:ext cx="533750" cy="538575"/>
            </a:xfrm>
            <a:custGeom>
              <a:avLst/>
              <a:gdLst/>
              <a:ahLst/>
              <a:cxnLst/>
              <a:rect l="l" t="t" r="r" b="b"/>
              <a:pathLst>
                <a:path w="21350" h="21543" extrusionOk="0">
                  <a:moveTo>
                    <a:pt x="20119" y="7166"/>
                  </a:moveTo>
                  <a:lnTo>
                    <a:pt x="19815" y="8615"/>
                  </a:lnTo>
                  <a:lnTo>
                    <a:pt x="18586" y="8616"/>
                  </a:lnTo>
                  <a:lnTo>
                    <a:pt x="18282" y="7166"/>
                  </a:lnTo>
                  <a:close/>
                  <a:moveTo>
                    <a:pt x="11881" y="2088"/>
                  </a:moveTo>
                  <a:lnTo>
                    <a:pt x="11890" y="2097"/>
                  </a:lnTo>
                  <a:cubicBezTo>
                    <a:pt x="11913" y="2124"/>
                    <a:pt x="11935" y="2151"/>
                    <a:pt x="11959" y="2177"/>
                  </a:cubicBezTo>
                  <a:lnTo>
                    <a:pt x="11970" y="2186"/>
                  </a:lnTo>
                  <a:cubicBezTo>
                    <a:pt x="11995" y="2211"/>
                    <a:pt x="12024" y="2238"/>
                    <a:pt x="12052" y="2262"/>
                  </a:cubicBezTo>
                  <a:lnTo>
                    <a:pt x="12056" y="2265"/>
                  </a:lnTo>
                  <a:lnTo>
                    <a:pt x="12642" y="2742"/>
                  </a:lnTo>
                  <a:lnTo>
                    <a:pt x="5183" y="9469"/>
                  </a:lnTo>
                  <a:cubicBezTo>
                    <a:pt x="4953" y="9190"/>
                    <a:pt x="4649" y="8985"/>
                    <a:pt x="4306" y="8878"/>
                  </a:cubicBezTo>
                  <a:lnTo>
                    <a:pt x="4298" y="8877"/>
                  </a:lnTo>
                  <a:cubicBezTo>
                    <a:pt x="4274" y="8868"/>
                    <a:pt x="4249" y="8862"/>
                    <a:pt x="4223" y="8854"/>
                  </a:cubicBezTo>
                  <a:lnTo>
                    <a:pt x="4201" y="8848"/>
                  </a:lnTo>
                  <a:cubicBezTo>
                    <a:pt x="4180" y="8844"/>
                    <a:pt x="4157" y="8838"/>
                    <a:pt x="4137" y="8833"/>
                  </a:cubicBezTo>
                  <a:lnTo>
                    <a:pt x="4101" y="8827"/>
                  </a:lnTo>
                  <a:cubicBezTo>
                    <a:pt x="4083" y="8823"/>
                    <a:pt x="4063" y="8820"/>
                    <a:pt x="4045" y="8817"/>
                  </a:cubicBezTo>
                  <a:cubicBezTo>
                    <a:pt x="4029" y="8814"/>
                    <a:pt x="4014" y="8813"/>
                    <a:pt x="3997" y="8811"/>
                  </a:cubicBezTo>
                  <a:cubicBezTo>
                    <a:pt x="3981" y="8808"/>
                    <a:pt x="3966" y="8807"/>
                    <a:pt x="3949" y="8804"/>
                  </a:cubicBezTo>
                  <a:cubicBezTo>
                    <a:pt x="3930" y="8802"/>
                    <a:pt x="3909" y="8801"/>
                    <a:pt x="3888" y="8799"/>
                  </a:cubicBezTo>
                  <a:cubicBezTo>
                    <a:pt x="3876" y="8799"/>
                    <a:pt x="3864" y="8798"/>
                    <a:pt x="3850" y="8796"/>
                  </a:cubicBezTo>
                  <a:cubicBezTo>
                    <a:pt x="3817" y="8795"/>
                    <a:pt x="3784" y="8793"/>
                    <a:pt x="3751" y="8793"/>
                  </a:cubicBezTo>
                  <a:lnTo>
                    <a:pt x="3414" y="8793"/>
                  </a:lnTo>
                  <a:lnTo>
                    <a:pt x="11881" y="2088"/>
                  </a:lnTo>
                  <a:close/>
                  <a:moveTo>
                    <a:pt x="3751" y="9424"/>
                  </a:moveTo>
                  <a:cubicBezTo>
                    <a:pt x="3777" y="9424"/>
                    <a:pt x="3802" y="9425"/>
                    <a:pt x="3828" y="9427"/>
                  </a:cubicBezTo>
                  <a:cubicBezTo>
                    <a:pt x="3835" y="9427"/>
                    <a:pt x="3843" y="9428"/>
                    <a:pt x="3850" y="9428"/>
                  </a:cubicBezTo>
                  <a:cubicBezTo>
                    <a:pt x="3870" y="9430"/>
                    <a:pt x="3888" y="9433"/>
                    <a:pt x="3906" y="9434"/>
                  </a:cubicBezTo>
                  <a:lnTo>
                    <a:pt x="3930" y="9437"/>
                  </a:lnTo>
                  <a:cubicBezTo>
                    <a:pt x="3952" y="9440"/>
                    <a:pt x="3976" y="9445"/>
                    <a:pt x="3999" y="9449"/>
                  </a:cubicBezTo>
                  <a:cubicBezTo>
                    <a:pt x="4008" y="9452"/>
                    <a:pt x="4018" y="9454"/>
                    <a:pt x="4027" y="9457"/>
                  </a:cubicBezTo>
                  <a:cubicBezTo>
                    <a:pt x="4041" y="9460"/>
                    <a:pt x="4054" y="9463"/>
                    <a:pt x="4068" y="9466"/>
                  </a:cubicBezTo>
                  <a:cubicBezTo>
                    <a:pt x="4081" y="9470"/>
                    <a:pt x="4093" y="9473"/>
                    <a:pt x="4105" y="9478"/>
                  </a:cubicBezTo>
                  <a:cubicBezTo>
                    <a:pt x="4114" y="9479"/>
                    <a:pt x="4123" y="9482"/>
                    <a:pt x="4132" y="9485"/>
                  </a:cubicBezTo>
                  <a:cubicBezTo>
                    <a:pt x="4183" y="9502"/>
                    <a:pt x="4232" y="9523"/>
                    <a:pt x="4280" y="9545"/>
                  </a:cubicBezTo>
                  <a:cubicBezTo>
                    <a:pt x="4454" y="9629"/>
                    <a:pt x="4606" y="9754"/>
                    <a:pt x="4722" y="9906"/>
                  </a:cubicBezTo>
                  <a:cubicBezTo>
                    <a:pt x="4727" y="9912"/>
                    <a:pt x="4731" y="9920"/>
                    <a:pt x="4736" y="9926"/>
                  </a:cubicBezTo>
                  <a:cubicBezTo>
                    <a:pt x="4743" y="9936"/>
                    <a:pt x="4752" y="9947"/>
                    <a:pt x="4760" y="9959"/>
                  </a:cubicBezTo>
                  <a:cubicBezTo>
                    <a:pt x="4770" y="9974"/>
                    <a:pt x="4781" y="9990"/>
                    <a:pt x="4791" y="10007"/>
                  </a:cubicBezTo>
                  <a:cubicBezTo>
                    <a:pt x="4794" y="10013"/>
                    <a:pt x="4799" y="10020"/>
                    <a:pt x="4803" y="10028"/>
                  </a:cubicBezTo>
                  <a:cubicBezTo>
                    <a:pt x="4814" y="10046"/>
                    <a:pt x="4824" y="10064"/>
                    <a:pt x="4833" y="10083"/>
                  </a:cubicBezTo>
                  <a:cubicBezTo>
                    <a:pt x="4926" y="10259"/>
                    <a:pt x="4974" y="10453"/>
                    <a:pt x="4973" y="10651"/>
                  </a:cubicBezTo>
                  <a:lnTo>
                    <a:pt x="4974" y="11080"/>
                  </a:lnTo>
                  <a:lnTo>
                    <a:pt x="2191" y="11080"/>
                  </a:lnTo>
                  <a:lnTo>
                    <a:pt x="2191" y="9640"/>
                  </a:lnTo>
                  <a:cubicBezTo>
                    <a:pt x="2191" y="9521"/>
                    <a:pt x="2287" y="9425"/>
                    <a:pt x="2406" y="9424"/>
                  </a:cubicBezTo>
                  <a:close/>
                  <a:moveTo>
                    <a:pt x="19200" y="12527"/>
                  </a:moveTo>
                  <a:cubicBezTo>
                    <a:pt x="20038" y="12527"/>
                    <a:pt x="20718" y="13211"/>
                    <a:pt x="20718" y="14050"/>
                  </a:cubicBezTo>
                  <a:cubicBezTo>
                    <a:pt x="20718" y="14891"/>
                    <a:pt x="20038" y="15574"/>
                    <a:pt x="19200" y="15574"/>
                  </a:cubicBezTo>
                  <a:cubicBezTo>
                    <a:pt x="18364" y="15574"/>
                    <a:pt x="17684" y="14891"/>
                    <a:pt x="17684" y="14050"/>
                  </a:cubicBezTo>
                  <a:cubicBezTo>
                    <a:pt x="17684" y="13211"/>
                    <a:pt x="18364" y="12527"/>
                    <a:pt x="19200" y="12527"/>
                  </a:cubicBezTo>
                  <a:close/>
                  <a:moveTo>
                    <a:pt x="12455" y="16111"/>
                  </a:moveTo>
                  <a:lnTo>
                    <a:pt x="12455" y="16873"/>
                  </a:lnTo>
                  <a:lnTo>
                    <a:pt x="6835" y="16873"/>
                  </a:lnTo>
                  <a:lnTo>
                    <a:pt x="6835" y="16111"/>
                  </a:lnTo>
                  <a:close/>
                  <a:moveTo>
                    <a:pt x="16957" y="17506"/>
                  </a:moveTo>
                  <a:cubicBezTo>
                    <a:pt x="17896" y="17506"/>
                    <a:pt x="18656" y="18267"/>
                    <a:pt x="18658" y="19207"/>
                  </a:cubicBezTo>
                  <a:lnTo>
                    <a:pt x="18658" y="19211"/>
                  </a:lnTo>
                  <a:cubicBezTo>
                    <a:pt x="18656" y="20151"/>
                    <a:pt x="17895" y="20912"/>
                    <a:pt x="16957" y="20912"/>
                  </a:cubicBezTo>
                  <a:lnTo>
                    <a:pt x="2334" y="20912"/>
                  </a:lnTo>
                  <a:cubicBezTo>
                    <a:pt x="1394" y="20912"/>
                    <a:pt x="633" y="20151"/>
                    <a:pt x="631" y="19211"/>
                  </a:cubicBezTo>
                  <a:lnTo>
                    <a:pt x="631" y="19207"/>
                  </a:lnTo>
                  <a:cubicBezTo>
                    <a:pt x="633" y="18267"/>
                    <a:pt x="1394" y="17506"/>
                    <a:pt x="2334" y="17506"/>
                  </a:cubicBezTo>
                  <a:close/>
                  <a:moveTo>
                    <a:pt x="12871" y="1"/>
                  </a:moveTo>
                  <a:cubicBezTo>
                    <a:pt x="12670" y="1"/>
                    <a:pt x="12468" y="48"/>
                    <a:pt x="12281" y="146"/>
                  </a:cubicBezTo>
                  <a:cubicBezTo>
                    <a:pt x="11790" y="403"/>
                    <a:pt x="11520" y="946"/>
                    <a:pt x="11614" y="1493"/>
                  </a:cubicBezTo>
                  <a:lnTo>
                    <a:pt x="2398" y="8792"/>
                  </a:lnTo>
                  <a:cubicBezTo>
                    <a:pt x="1934" y="8796"/>
                    <a:pt x="1560" y="9174"/>
                    <a:pt x="1560" y="9638"/>
                  </a:cubicBezTo>
                  <a:lnTo>
                    <a:pt x="1560" y="11080"/>
                  </a:lnTo>
                  <a:lnTo>
                    <a:pt x="753" y="11080"/>
                  </a:lnTo>
                  <a:cubicBezTo>
                    <a:pt x="336" y="11081"/>
                    <a:pt x="0" y="11417"/>
                    <a:pt x="0" y="11834"/>
                  </a:cubicBezTo>
                  <a:lnTo>
                    <a:pt x="0" y="12832"/>
                  </a:lnTo>
                  <a:cubicBezTo>
                    <a:pt x="0" y="13006"/>
                    <a:pt x="141" y="13146"/>
                    <a:pt x="315" y="13146"/>
                  </a:cubicBezTo>
                  <a:cubicBezTo>
                    <a:pt x="490" y="13146"/>
                    <a:pt x="631" y="13006"/>
                    <a:pt x="631" y="12832"/>
                  </a:cubicBezTo>
                  <a:lnTo>
                    <a:pt x="631" y="11832"/>
                  </a:lnTo>
                  <a:cubicBezTo>
                    <a:pt x="631" y="11765"/>
                    <a:pt x="685" y="11711"/>
                    <a:pt x="753" y="11711"/>
                  </a:cubicBezTo>
                  <a:lnTo>
                    <a:pt x="7161" y="11711"/>
                  </a:lnTo>
                  <a:cubicBezTo>
                    <a:pt x="7577" y="11709"/>
                    <a:pt x="7913" y="11372"/>
                    <a:pt x="7913" y="10957"/>
                  </a:cubicBezTo>
                  <a:lnTo>
                    <a:pt x="7913" y="9066"/>
                  </a:lnTo>
                  <a:cubicBezTo>
                    <a:pt x="7913" y="8998"/>
                    <a:pt x="7967" y="8944"/>
                    <a:pt x="8034" y="8943"/>
                  </a:cubicBezTo>
                  <a:lnTo>
                    <a:pt x="12807" y="8943"/>
                  </a:lnTo>
                  <a:cubicBezTo>
                    <a:pt x="12920" y="8944"/>
                    <a:pt x="13023" y="9009"/>
                    <a:pt x="13073" y="9111"/>
                  </a:cubicBezTo>
                  <a:lnTo>
                    <a:pt x="14057" y="11132"/>
                  </a:lnTo>
                  <a:cubicBezTo>
                    <a:pt x="14077" y="11173"/>
                    <a:pt x="14087" y="11218"/>
                    <a:pt x="14087" y="11263"/>
                  </a:cubicBezTo>
                  <a:lnTo>
                    <a:pt x="14087" y="15183"/>
                  </a:lnTo>
                  <a:cubicBezTo>
                    <a:pt x="14087" y="15346"/>
                    <a:pt x="13955" y="15480"/>
                    <a:pt x="13792" y="15480"/>
                  </a:cubicBezTo>
                  <a:lnTo>
                    <a:pt x="753" y="15480"/>
                  </a:lnTo>
                  <a:cubicBezTo>
                    <a:pt x="685" y="15480"/>
                    <a:pt x="631" y="15426"/>
                    <a:pt x="631" y="15358"/>
                  </a:cubicBezTo>
                  <a:lnTo>
                    <a:pt x="631" y="14111"/>
                  </a:lnTo>
                  <a:cubicBezTo>
                    <a:pt x="631" y="13938"/>
                    <a:pt x="490" y="13797"/>
                    <a:pt x="317" y="13797"/>
                  </a:cubicBezTo>
                  <a:cubicBezTo>
                    <a:pt x="141" y="13797"/>
                    <a:pt x="0" y="13938"/>
                    <a:pt x="0" y="14111"/>
                  </a:cubicBezTo>
                  <a:lnTo>
                    <a:pt x="0" y="15357"/>
                  </a:lnTo>
                  <a:cubicBezTo>
                    <a:pt x="0" y="15773"/>
                    <a:pt x="338" y="16109"/>
                    <a:pt x="753" y="16111"/>
                  </a:cubicBezTo>
                  <a:lnTo>
                    <a:pt x="6203" y="16111"/>
                  </a:lnTo>
                  <a:lnTo>
                    <a:pt x="6203" y="16873"/>
                  </a:lnTo>
                  <a:lnTo>
                    <a:pt x="2334" y="16873"/>
                  </a:lnTo>
                  <a:cubicBezTo>
                    <a:pt x="1045" y="16875"/>
                    <a:pt x="2" y="17918"/>
                    <a:pt x="0" y="19205"/>
                  </a:cubicBezTo>
                  <a:lnTo>
                    <a:pt x="0" y="19211"/>
                  </a:lnTo>
                  <a:cubicBezTo>
                    <a:pt x="2" y="20498"/>
                    <a:pt x="1045" y="21541"/>
                    <a:pt x="2334" y="21543"/>
                  </a:cubicBezTo>
                  <a:lnTo>
                    <a:pt x="16957" y="21543"/>
                  </a:lnTo>
                  <a:cubicBezTo>
                    <a:pt x="18244" y="21541"/>
                    <a:pt x="19287" y="20498"/>
                    <a:pt x="19289" y="19211"/>
                  </a:cubicBezTo>
                  <a:lnTo>
                    <a:pt x="19289" y="19207"/>
                  </a:lnTo>
                  <a:cubicBezTo>
                    <a:pt x="19287" y="17918"/>
                    <a:pt x="18244" y="16875"/>
                    <a:pt x="16957" y="16873"/>
                  </a:cubicBezTo>
                  <a:lnTo>
                    <a:pt x="13086" y="16873"/>
                  </a:lnTo>
                  <a:lnTo>
                    <a:pt x="13086" y="16111"/>
                  </a:lnTo>
                  <a:lnTo>
                    <a:pt x="13792" y="16111"/>
                  </a:lnTo>
                  <a:cubicBezTo>
                    <a:pt x="14303" y="16109"/>
                    <a:pt x="14718" y="15694"/>
                    <a:pt x="14719" y="15183"/>
                  </a:cubicBezTo>
                  <a:lnTo>
                    <a:pt x="14719" y="11263"/>
                  </a:lnTo>
                  <a:cubicBezTo>
                    <a:pt x="14718" y="11122"/>
                    <a:pt x="14686" y="10982"/>
                    <a:pt x="14625" y="10855"/>
                  </a:cubicBezTo>
                  <a:lnTo>
                    <a:pt x="13640" y="8833"/>
                  </a:lnTo>
                  <a:cubicBezTo>
                    <a:pt x="13485" y="8516"/>
                    <a:pt x="13161" y="8313"/>
                    <a:pt x="12807" y="8312"/>
                  </a:cubicBezTo>
                  <a:lnTo>
                    <a:pt x="8034" y="8312"/>
                  </a:lnTo>
                  <a:cubicBezTo>
                    <a:pt x="7619" y="8313"/>
                    <a:pt x="7282" y="8649"/>
                    <a:pt x="7282" y="9066"/>
                  </a:cubicBezTo>
                  <a:lnTo>
                    <a:pt x="7282" y="10957"/>
                  </a:lnTo>
                  <a:cubicBezTo>
                    <a:pt x="7284" y="11024"/>
                    <a:pt x="7230" y="11078"/>
                    <a:pt x="7162" y="11078"/>
                  </a:cubicBezTo>
                  <a:lnTo>
                    <a:pt x="5605" y="11078"/>
                  </a:lnTo>
                  <a:lnTo>
                    <a:pt x="5605" y="10650"/>
                  </a:lnTo>
                  <a:cubicBezTo>
                    <a:pt x="5605" y="10440"/>
                    <a:pt x="5569" y="10230"/>
                    <a:pt x="5499" y="10032"/>
                  </a:cubicBezTo>
                  <a:lnTo>
                    <a:pt x="13138" y="3143"/>
                  </a:lnTo>
                  <a:lnTo>
                    <a:pt x="17681" y="6828"/>
                  </a:lnTo>
                  <a:cubicBezTo>
                    <a:pt x="17628" y="6933"/>
                    <a:pt x="17613" y="7053"/>
                    <a:pt x="17637" y="7170"/>
                  </a:cubicBezTo>
                  <a:lnTo>
                    <a:pt x="17986" y="8827"/>
                  </a:lnTo>
                  <a:cubicBezTo>
                    <a:pt x="18039" y="9070"/>
                    <a:pt x="18253" y="9244"/>
                    <a:pt x="18500" y="9246"/>
                  </a:cubicBezTo>
                  <a:lnTo>
                    <a:pt x="18886" y="9246"/>
                  </a:lnTo>
                  <a:lnTo>
                    <a:pt x="18886" y="11919"/>
                  </a:lnTo>
                  <a:cubicBezTo>
                    <a:pt x="17831" y="12078"/>
                    <a:pt x="17051" y="12985"/>
                    <a:pt x="17051" y="14050"/>
                  </a:cubicBezTo>
                  <a:cubicBezTo>
                    <a:pt x="17051" y="15237"/>
                    <a:pt x="18015" y="16203"/>
                    <a:pt x="19200" y="16203"/>
                  </a:cubicBezTo>
                  <a:cubicBezTo>
                    <a:pt x="20386" y="16203"/>
                    <a:pt x="21349" y="15237"/>
                    <a:pt x="21349" y="14050"/>
                  </a:cubicBezTo>
                  <a:cubicBezTo>
                    <a:pt x="21349" y="12985"/>
                    <a:pt x="20570" y="12078"/>
                    <a:pt x="19516" y="11919"/>
                  </a:cubicBezTo>
                  <a:lnTo>
                    <a:pt x="19516" y="9246"/>
                  </a:lnTo>
                  <a:lnTo>
                    <a:pt x="19900" y="9246"/>
                  </a:lnTo>
                  <a:cubicBezTo>
                    <a:pt x="20149" y="9244"/>
                    <a:pt x="20363" y="9070"/>
                    <a:pt x="20414" y="8829"/>
                  </a:cubicBezTo>
                  <a:lnTo>
                    <a:pt x="20765" y="7170"/>
                  </a:lnTo>
                  <a:cubicBezTo>
                    <a:pt x="20828" y="6869"/>
                    <a:pt x="20619" y="6577"/>
                    <a:pt x="20315" y="6539"/>
                  </a:cubicBezTo>
                  <a:lnTo>
                    <a:pt x="17221" y="3623"/>
                  </a:lnTo>
                  <a:cubicBezTo>
                    <a:pt x="17159" y="3565"/>
                    <a:pt x="17082" y="3537"/>
                    <a:pt x="17004" y="3537"/>
                  </a:cubicBezTo>
                  <a:cubicBezTo>
                    <a:pt x="16920" y="3537"/>
                    <a:pt x="16836" y="3570"/>
                    <a:pt x="16774" y="3636"/>
                  </a:cubicBezTo>
                  <a:cubicBezTo>
                    <a:pt x="16654" y="3762"/>
                    <a:pt x="16660" y="3963"/>
                    <a:pt x="16787" y="4083"/>
                  </a:cubicBezTo>
                  <a:lnTo>
                    <a:pt x="19389" y="6535"/>
                  </a:lnTo>
                  <a:lnTo>
                    <a:pt x="18321" y="6535"/>
                  </a:lnTo>
                  <a:lnTo>
                    <a:pt x="13105" y="2303"/>
                  </a:lnTo>
                  <a:lnTo>
                    <a:pt x="12457" y="1777"/>
                  </a:lnTo>
                  <a:cubicBezTo>
                    <a:pt x="12437" y="1760"/>
                    <a:pt x="12419" y="1742"/>
                    <a:pt x="12401" y="1723"/>
                  </a:cubicBezTo>
                  <a:cubicBezTo>
                    <a:pt x="12397" y="1717"/>
                    <a:pt x="12391" y="1712"/>
                    <a:pt x="12386" y="1706"/>
                  </a:cubicBezTo>
                  <a:cubicBezTo>
                    <a:pt x="12374" y="1691"/>
                    <a:pt x="12362" y="1676"/>
                    <a:pt x="12350" y="1661"/>
                  </a:cubicBezTo>
                  <a:cubicBezTo>
                    <a:pt x="12347" y="1655"/>
                    <a:pt x="12343" y="1651"/>
                    <a:pt x="12338" y="1645"/>
                  </a:cubicBezTo>
                  <a:cubicBezTo>
                    <a:pt x="12326" y="1627"/>
                    <a:pt x="12314" y="1607"/>
                    <a:pt x="12304" y="1588"/>
                  </a:cubicBezTo>
                  <a:lnTo>
                    <a:pt x="12301" y="1580"/>
                  </a:lnTo>
                  <a:cubicBezTo>
                    <a:pt x="12287" y="1556"/>
                    <a:pt x="12277" y="1531"/>
                    <a:pt x="12268" y="1505"/>
                  </a:cubicBezTo>
                  <a:cubicBezTo>
                    <a:pt x="12266" y="1504"/>
                    <a:pt x="12266" y="1502"/>
                    <a:pt x="12265" y="1501"/>
                  </a:cubicBezTo>
                  <a:cubicBezTo>
                    <a:pt x="12244" y="1440"/>
                    <a:pt x="12230" y="1374"/>
                    <a:pt x="12227" y="1309"/>
                  </a:cubicBezTo>
                  <a:cubicBezTo>
                    <a:pt x="12215" y="1044"/>
                    <a:pt x="12367" y="798"/>
                    <a:pt x="12609" y="689"/>
                  </a:cubicBezTo>
                  <a:cubicBezTo>
                    <a:pt x="12693" y="651"/>
                    <a:pt x="12782" y="633"/>
                    <a:pt x="12871" y="633"/>
                  </a:cubicBezTo>
                  <a:cubicBezTo>
                    <a:pt x="13038" y="633"/>
                    <a:pt x="13202" y="698"/>
                    <a:pt x="13326" y="821"/>
                  </a:cubicBezTo>
                  <a:lnTo>
                    <a:pt x="13332" y="827"/>
                  </a:lnTo>
                  <a:lnTo>
                    <a:pt x="15863" y="3212"/>
                  </a:lnTo>
                  <a:cubicBezTo>
                    <a:pt x="15924" y="3270"/>
                    <a:pt x="16002" y="3298"/>
                    <a:pt x="16079" y="3298"/>
                  </a:cubicBezTo>
                  <a:cubicBezTo>
                    <a:pt x="16163" y="3298"/>
                    <a:pt x="16247" y="3265"/>
                    <a:pt x="16309" y="3199"/>
                  </a:cubicBezTo>
                  <a:cubicBezTo>
                    <a:pt x="16429" y="3073"/>
                    <a:pt x="16423" y="2872"/>
                    <a:pt x="16296" y="2754"/>
                  </a:cubicBezTo>
                  <a:lnTo>
                    <a:pt x="13768" y="370"/>
                  </a:lnTo>
                  <a:cubicBezTo>
                    <a:pt x="13523" y="128"/>
                    <a:pt x="13199" y="1"/>
                    <a:pt x="1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86987" y="3830086"/>
            <a:ext cx="1977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ln w="22225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1 + 1 = 2</a:t>
            </a:r>
            <a:endParaRPr lang="ru-RU" sz="2800" b="1" dirty="0">
              <a:ln w="22225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502" name="Google Shape;24407;p70"/>
          <p:cNvGrpSpPr/>
          <p:nvPr/>
        </p:nvGrpSpPr>
        <p:grpSpPr>
          <a:xfrm>
            <a:off x="665886" y="3883690"/>
            <a:ext cx="622743" cy="677415"/>
            <a:chOff x="3086313" y="2877049"/>
            <a:chExt cx="320143" cy="392581"/>
          </a:xfrm>
        </p:grpSpPr>
        <p:sp>
          <p:nvSpPr>
            <p:cNvPr id="503" name="Google Shape;24408;p70"/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4409;p70"/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4410;p70"/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4411;p70"/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4412;p70"/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4413;p70"/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4414;p70"/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4415;p70"/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4416;p70"/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4417;p70"/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4418;p70"/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419;p70"/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15583;p63"/>
          <p:cNvGrpSpPr/>
          <p:nvPr/>
        </p:nvGrpSpPr>
        <p:grpSpPr>
          <a:xfrm>
            <a:off x="3885468" y="1765885"/>
            <a:ext cx="1216053" cy="1037864"/>
            <a:chOff x="4815575" y="1416800"/>
            <a:chExt cx="73750" cy="71400"/>
          </a:xfrm>
        </p:grpSpPr>
        <p:sp>
          <p:nvSpPr>
            <p:cNvPr id="517" name="Google Shape;15584;p6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5585;p6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5586;p6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https://api.rbsmi.ru/attachments/1dbfbf847d32f1a26d416dba30e465fd9e76c182/store/crop/0/0/800/533/1600/0/0/1d3b259935411cee07737d93cb9158478d67b8097a5306367809bb069f4e/5abab1360254d4466870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91" y="2642174"/>
            <a:ext cx="2218073" cy="147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вал 8"/>
          <p:cNvSpPr/>
          <p:nvPr/>
        </p:nvSpPr>
        <p:spPr>
          <a:xfrm>
            <a:off x="1539060" y="841360"/>
            <a:ext cx="1628503" cy="1529486"/>
          </a:xfrm>
          <a:prstGeom prst="ellipse">
            <a:avLst/>
          </a:prstGeom>
          <a:noFill/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522" name="Овал 521"/>
          <p:cNvSpPr/>
          <p:nvPr/>
        </p:nvSpPr>
        <p:spPr>
          <a:xfrm>
            <a:off x="3712259" y="3134183"/>
            <a:ext cx="1628503" cy="1529486"/>
          </a:xfrm>
          <a:prstGeom prst="ellipse">
            <a:avLst/>
          </a:prstGeom>
          <a:noFill/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sp>
        <p:nvSpPr>
          <p:cNvPr id="523" name="Овал 522"/>
          <p:cNvSpPr/>
          <p:nvPr/>
        </p:nvSpPr>
        <p:spPr>
          <a:xfrm>
            <a:off x="5775157" y="753843"/>
            <a:ext cx="1628503" cy="1529486"/>
          </a:xfrm>
          <a:prstGeom prst="ellipse">
            <a:avLst/>
          </a:prstGeom>
          <a:noFill/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noFill/>
            </a:endParaRPr>
          </a:p>
        </p:txBody>
      </p:sp>
      <p:cxnSp>
        <p:nvCxnSpPr>
          <p:cNvPr id="11" name="Прямая со стрелкой 10"/>
          <p:cNvCxnSpPr>
            <a:stCxn id="5" idx="3"/>
          </p:cNvCxnSpPr>
          <p:nvPr/>
        </p:nvCxnSpPr>
        <p:spPr>
          <a:xfrm flipV="1">
            <a:off x="3350640" y="1638858"/>
            <a:ext cx="2236240" cy="5415"/>
          </a:xfrm>
          <a:prstGeom prst="straightConnector1">
            <a:avLst/>
          </a:prstGeom>
          <a:ln>
            <a:solidFill>
              <a:srgbClr val="A519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2899954" y="2297872"/>
            <a:ext cx="875654" cy="967756"/>
          </a:xfrm>
          <a:prstGeom prst="straightConnector1">
            <a:avLst/>
          </a:prstGeom>
          <a:ln>
            <a:solidFill>
              <a:srgbClr val="A519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5225464" y="2215317"/>
            <a:ext cx="896433" cy="1015266"/>
          </a:xfrm>
          <a:prstGeom prst="straightConnector1">
            <a:avLst/>
          </a:prstGeom>
          <a:ln>
            <a:solidFill>
              <a:srgbClr val="A519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" y="762350"/>
            <a:ext cx="1445131" cy="1445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" y="-19368"/>
            <a:ext cx="9144000" cy="5162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290" y="152399"/>
            <a:ext cx="593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Что нам потребуется?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890" y="921327"/>
            <a:ext cx="876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В нашем проекте не будут использоваться какие-то сложные механизмы. </a:t>
            </a:r>
          </a:p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Нам потребуются: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127" y="1520430"/>
            <a:ext cx="207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n-lt"/>
              </a:rPr>
              <a:t>Парокомпрессионный тепловой насос</a:t>
            </a:r>
            <a:endParaRPr lang="ru-RU" dirty="0">
              <a:solidFill>
                <a:srgbClr val="A519A5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0527" y="1526082"/>
            <a:ext cx="2833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n-lt"/>
              </a:rPr>
              <a:t>Датчики температуры и влаги, расходомеры</a:t>
            </a:r>
            <a:endParaRPr lang="ru-RU" dirty="0">
              <a:solidFill>
                <a:srgbClr val="A519A5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3047" y="1870360"/>
            <a:ext cx="2313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n-lt"/>
              </a:rPr>
              <a:t>Электроприводная арматура</a:t>
            </a:r>
            <a:endParaRPr lang="ru-RU" dirty="0">
              <a:solidFill>
                <a:srgbClr val="A519A5"/>
              </a:solidFill>
              <a:latin typeface="+mn-lt"/>
            </a:endParaRPr>
          </a:p>
        </p:txBody>
      </p:sp>
      <p:pic>
        <p:nvPicPr>
          <p:cNvPr id="2050" name="Picture 2" descr="https://static.tildacdn.com/tild6163-3634-4132-b264-633336656332/cb9fc60ef1ef42a68d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" y="2101626"/>
            <a:ext cx="1912235" cy="127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blob:https://web.telegram.org/50764b03-cfa8-496f-b8d3-96ec88ede6de"/>
          <p:cNvSpPr>
            <a:spLocks noChangeAspect="1" noChangeArrowheads="1"/>
          </p:cNvSpPr>
          <p:nvPr/>
        </p:nvSpPr>
        <p:spPr bwMode="auto">
          <a:xfrm>
            <a:off x="3715399" y="-167339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6" y="3431011"/>
            <a:ext cx="2137721" cy="1312685"/>
          </a:xfrm>
          <a:prstGeom prst="rect">
            <a:avLst/>
          </a:prstGeom>
        </p:spPr>
      </p:pic>
      <p:pic>
        <p:nvPicPr>
          <p:cNvPr id="2056" name="Picture 8" descr="http://vgnt.ru/gallery/banner/2/8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960" y="2625884"/>
            <a:ext cx="3300690" cy="137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rofrem.ru/assets/images/sistemy-kontrolya-temperatury-i-vlazhnosti-profrem-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48" y="2131970"/>
            <a:ext cx="2386733" cy="15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oogle Shape;26186;p73"/>
          <p:cNvGrpSpPr/>
          <p:nvPr/>
        </p:nvGrpSpPr>
        <p:grpSpPr>
          <a:xfrm>
            <a:off x="7500873" y="3985240"/>
            <a:ext cx="931999" cy="733620"/>
            <a:chOff x="3531200" y="1999759"/>
            <a:chExt cx="373772" cy="284050"/>
          </a:xfrm>
        </p:grpSpPr>
        <p:sp>
          <p:nvSpPr>
            <p:cNvPr id="19" name="Google Shape;26187;p73"/>
            <p:cNvSpPr/>
            <p:nvPr/>
          </p:nvSpPr>
          <p:spPr>
            <a:xfrm>
              <a:off x="3531200" y="1999759"/>
              <a:ext cx="373772" cy="283669"/>
            </a:xfrm>
            <a:custGeom>
              <a:avLst/>
              <a:gdLst/>
              <a:ahLst/>
              <a:cxnLst/>
              <a:rect l="l" t="t" r="r" b="b"/>
              <a:pathLst>
                <a:path w="11752" h="8919" extrusionOk="0">
                  <a:moveTo>
                    <a:pt x="1024" y="1"/>
                  </a:moveTo>
                  <a:cubicBezTo>
                    <a:pt x="465" y="1"/>
                    <a:pt x="1" y="465"/>
                    <a:pt x="1" y="1024"/>
                  </a:cubicBezTo>
                  <a:lnTo>
                    <a:pt x="1" y="7847"/>
                  </a:lnTo>
                  <a:cubicBezTo>
                    <a:pt x="1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596" y="8918"/>
                    <a:pt x="4692" y="8835"/>
                    <a:pt x="4692" y="8740"/>
                  </a:cubicBezTo>
                  <a:cubicBezTo>
                    <a:pt x="4692" y="8633"/>
                    <a:pt x="4608" y="8561"/>
                    <a:pt x="4513" y="8561"/>
                  </a:cubicBezTo>
                  <a:lnTo>
                    <a:pt x="1072" y="8561"/>
                  </a:lnTo>
                  <a:cubicBezTo>
                    <a:pt x="667" y="8561"/>
                    <a:pt x="358" y="8228"/>
                    <a:pt x="358" y="7847"/>
                  </a:cubicBezTo>
                  <a:lnTo>
                    <a:pt x="358" y="7763"/>
                  </a:lnTo>
                  <a:cubicBezTo>
                    <a:pt x="405" y="7430"/>
                    <a:pt x="679" y="7168"/>
                    <a:pt x="1024" y="7168"/>
                  </a:cubicBezTo>
                  <a:lnTo>
                    <a:pt x="1358" y="7168"/>
                  </a:lnTo>
                  <a:cubicBezTo>
                    <a:pt x="1441" y="7168"/>
                    <a:pt x="1536" y="7097"/>
                    <a:pt x="1536" y="6990"/>
                  </a:cubicBezTo>
                  <a:cubicBezTo>
                    <a:pt x="1536" y="6906"/>
                    <a:pt x="1453" y="6811"/>
                    <a:pt x="1358" y="6811"/>
                  </a:cubicBezTo>
                  <a:cubicBezTo>
                    <a:pt x="1335" y="6814"/>
                    <a:pt x="1308" y="6815"/>
                    <a:pt x="1278" y="6815"/>
                  </a:cubicBezTo>
                  <a:cubicBezTo>
                    <a:pt x="1231" y="6815"/>
                    <a:pt x="1176" y="6813"/>
                    <a:pt x="1114" y="6813"/>
                  </a:cubicBezTo>
                  <a:cubicBezTo>
                    <a:pt x="900" y="6813"/>
                    <a:pt x="612" y="6839"/>
                    <a:pt x="346" y="7073"/>
                  </a:cubicBezTo>
                  <a:cubicBezTo>
                    <a:pt x="358" y="679"/>
                    <a:pt x="322" y="1001"/>
                    <a:pt x="358" y="834"/>
                  </a:cubicBezTo>
                  <a:cubicBezTo>
                    <a:pt x="429" y="536"/>
                    <a:pt x="703" y="322"/>
                    <a:pt x="1013" y="322"/>
                  </a:cubicBezTo>
                  <a:lnTo>
                    <a:pt x="2441" y="322"/>
                  </a:lnTo>
                  <a:lnTo>
                    <a:pt x="2441" y="6811"/>
                  </a:lnTo>
                  <a:lnTo>
                    <a:pt x="2025" y="6811"/>
                  </a:lnTo>
                  <a:cubicBezTo>
                    <a:pt x="1929" y="6811"/>
                    <a:pt x="1846" y="6894"/>
                    <a:pt x="1846" y="6990"/>
                  </a:cubicBezTo>
                  <a:cubicBezTo>
                    <a:pt x="1846" y="7085"/>
                    <a:pt x="1917" y="7168"/>
                    <a:pt x="2025" y="7168"/>
                  </a:cubicBezTo>
                  <a:lnTo>
                    <a:pt x="2608" y="7168"/>
                  </a:lnTo>
                  <a:cubicBezTo>
                    <a:pt x="2644" y="7168"/>
                    <a:pt x="2691" y="7156"/>
                    <a:pt x="2727" y="7132"/>
                  </a:cubicBezTo>
                  <a:cubicBezTo>
                    <a:pt x="2751" y="7097"/>
                    <a:pt x="2763" y="7049"/>
                    <a:pt x="2763" y="7013"/>
                  </a:cubicBezTo>
                  <a:lnTo>
                    <a:pt x="2763" y="1203"/>
                  </a:lnTo>
                  <a:lnTo>
                    <a:pt x="11371" y="1203"/>
                  </a:lnTo>
                  <a:lnTo>
                    <a:pt x="11371" y="2787"/>
                  </a:lnTo>
                  <a:cubicBezTo>
                    <a:pt x="11371" y="2870"/>
                    <a:pt x="11442" y="2965"/>
                    <a:pt x="11550" y="2965"/>
                  </a:cubicBezTo>
                  <a:cubicBezTo>
                    <a:pt x="11633" y="2965"/>
                    <a:pt x="11728" y="2882"/>
                    <a:pt x="11728" y="2787"/>
                  </a:cubicBezTo>
                  <a:lnTo>
                    <a:pt x="11728" y="1036"/>
                  </a:lnTo>
                  <a:cubicBezTo>
                    <a:pt x="11752" y="941"/>
                    <a:pt x="11681" y="858"/>
                    <a:pt x="11597" y="858"/>
                  </a:cubicBezTo>
                  <a:lnTo>
                    <a:pt x="2810" y="858"/>
                  </a:lnTo>
                  <a:lnTo>
                    <a:pt x="2810" y="179"/>
                  </a:lnTo>
                  <a:cubicBezTo>
                    <a:pt x="2810" y="84"/>
                    <a:pt x="2739" y="1"/>
                    <a:pt x="2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88;p73"/>
            <p:cNvSpPr/>
            <p:nvPr/>
          </p:nvSpPr>
          <p:spPr>
            <a:xfrm>
              <a:off x="3690638" y="2104652"/>
              <a:ext cx="214334" cy="179158"/>
            </a:xfrm>
            <a:custGeom>
              <a:avLst/>
              <a:gdLst/>
              <a:ahLst/>
              <a:cxnLst/>
              <a:rect l="l" t="t" r="r" b="b"/>
              <a:pathLst>
                <a:path w="6739" h="5633" extrusionOk="0">
                  <a:moveTo>
                    <a:pt x="6584" y="1"/>
                  </a:moveTo>
                  <a:cubicBezTo>
                    <a:pt x="6489" y="1"/>
                    <a:pt x="6406" y="84"/>
                    <a:pt x="6406" y="179"/>
                  </a:cubicBezTo>
                  <a:lnTo>
                    <a:pt x="6406" y="5275"/>
                  </a:lnTo>
                  <a:lnTo>
                    <a:pt x="179" y="5275"/>
                  </a:lnTo>
                  <a:cubicBezTo>
                    <a:pt x="95" y="5275"/>
                    <a:pt x="0" y="5346"/>
                    <a:pt x="0" y="5454"/>
                  </a:cubicBezTo>
                  <a:cubicBezTo>
                    <a:pt x="0" y="5549"/>
                    <a:pt x="72" y="5632"/>
                    <a:pt x="179" y="5632"/>
                  </a:cubicBezTo>
                  <a:lnTo>
                    <a:pt x="6560" y="5632"/>
                  </a:lnTo>
                  <a:cubicBezTo>
                    <a:pt x="6656" y="5632"/>
                    <a:pt x="6739" y="5549"/>
                    <a:pt x="6739" y="5454"/>
                  </a:cubicBezTo>
                  <a:lnTo>
                    <a:pt x="6739" y="179"/>
                  </a:lnTo>
                  <a:cubicBezTo>
                    <a:pt x="6739" y="84"/>
                    <a:pt x="6668" y="1"/>
                    <a:pt x="6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89;p73"/>
            <p:cNvSpPr/>
            <p:nvPr/>
          </p:nvSpPr>
          <p:spPr>
            <a:xfrm>
              <a:off x="3631163" y="2148193"/>
              <a:ext cx="259433" cy="84856"/>
            </a:xfrm>
            <a:custGeom>
              <a:avLst/>
              <a:gdLst/>
              <a:ahLst/>
              <a:cxnLst/>
              <a:rect l="l" t="t" r="r" b="b"/>
              <a:pathLst>
                <a:path w="8157" h="266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2489"/>
                  </a:lnTo>
                  <a:cubicBezTo>
                    <a:pt x="1" y="2584"/>
                    <a:pt x="72" y="2668"/>
                    <a:pt x="179" y="2668"/>
                  </a:cubicBezTo>
                  <a:lnTo>
                    <a:pt x="4954" y="2668"/>
                  </a:lnTo>
                  <a:cubicBezTo>
                    <a:pt x="5037" y="2668"/>
                    <a:pt x="5132" y="2596"/>
                    <a:pt x="5132" y="2489"/>
                  </a:cubicBezTo>
                  <a:cubicBezTo>
                    <a:pt x="5132" y="2382"/>
                    <a:pt x="5061" y="2311"/>
                    <a:pt x="4954" y="2311"/>
                  </a:cubicBezTo>
                  <a:lnTo>
                    <a:pt x="358" y="2311"/>
                  </a:lnTo>
                  <a:lnTo>
                    <a:pt x="358" y="346"/>
                  </a:lnTo>
                  <a:lnTo>
                    <a:pt x="501" y="346"/>
                  </a:lnTo>
                  <a:lnTo>
                    <a:pt x="501" y="1227"/>
                  </a:lnTo>
                  <a:cubicBezTo>
                    <a:pt x="501" y="1310"/>
                    <a:pt x="572" y="1406"/>
                    <a:pt x="679" y="1406"/>
                  </a:cubicBezTo>
                  <a:cubicBezTo>
                    <a:pt x="787" y="1406"/>
                    <a:pt x="858" y="1334"/>
                    <a:pt x="858" y="1227"/>
                  </a:cubicBezTo>
                  <a:lnTo>
                    <a:pt x="858" y="346"/>
                  </a:lnTo>
                  <a:lnTo>
                    <a:pt x="1072" y="346"/>
                  </a:lnTo>
                  <a:lnTo>
                    <a:pt x="1072" y="739"/>
                  </a:lnTo>
                  <a:cubicBezTo>
                    <a:pt x="1072" y="822"/>
                    <a:pt x="1144" y="918"/>
                    <a:pt x="1251" y="918"/>
                  </a:cubicBezTo>
                  <a:cubicBezTo>
                    <a:pt x="1346" y="918"/>
                    <a:pt x="1430" y="834"/>
                    <a:pt x="1430" y="739"/>
                  </a:cubicBezTo>
                  <a:lnTo>
                    <a:pt x="1430" y="346"/>
                  </a:lnTo>
                  <a:lnTo>
                    <a:pt x="1632" y="346"/>
                  </a:lnTo>
                  <a:lnTo>
                    <a:pt x="1632" y="739"/>
                  </a:lnTo>
                  <a:cubicBezTo>
                    <a:pt x="1632" y="822"/>
                    <a:pt x="1703" y="918"/>
                    <a:pt x="1811" y="918"/>
                  </a:cubicBezTo>
                  <a:cubicBezTo>
                    <a:pt x="1918" y="918"/>
                    <a:pt x="1989" y="834"/>
                    <a:pt x="1989" y="739"/>
                  </a:cubicBezTo>
                  <a:lnTo>
                    <a:pt x="1989" y="346"/>
                  </a:lnTo>
                  <a:lnTo>
                    <a:pt x="2203" y="346"/>
                  </a:lnTo>
                  <a:lnTo>
                    <a:pt x="2203" y="739"/>
                  </a:lnTo>
                  <a:cubicBezTo>
                    <a:pt x="2203" y="822"/>
                    <a:pt x="2275" y="918"/>
                    <a:pt x="2382" y="918"/>
                  </a:cubicBezTo>
                  <a:cubicBezTo>
                    <a:pt x="2477" y="918"/>
                    <a:pt x="2561" y="834"/>
                    <a:pt x="2561" y="739"/>
                  </a:cubicBezTo>
                  <a:lnTo>
                    <a:pt x="2561" y="346"/>
                  </a:lnTo>
                  <a:lnTo>
                    <a:pt x="2763" y="346"/>
                  </a:lnTo>
                  <a:lnTo>
                    <a:pt x="2763" y="1227"/>
                  </a:lnTo>
                  <a:cubicBezTo>
                    <a:pt x="2763" y="1310"/>
                    <a:pt x="2834" y="1406"/>
                    <a:pt x="2942" y="1406"/>
                  </a:cubicBezTo>
                  <a:cubicBezTo>
                    <a:pt x="3049" y="1406"/>
                    <a:pt x="3120" y="1334"/>
                    <a:pt x="3120" y="1227"/>
                  </a:cubicBezTo>
                  <a:lnTo>
                    <a:pt x="3120" y="346"/>
                  </a:lnTo>
                  <a:lnTo>
                    <a:pt x="3335" y="346"/>
                  </a:lnTo>
                  <a:lnTo>
                    <a:pt x="3335" y="739"/>
                  </a:lnTo>
                  <a:cubicBezTo>
                    <a:pt x="3335" y="822"/>
                    <a:pt x="3406" y="918"/>
                    <a:pt x="3513" y="918"/>
                  </a:cubicBezTo>
                  <a:cubicBezTo>
                    <a:pt x="3608" y="918"/>
                    <a:pt x="3692" y="834"/>
                    <a:pt x="3692" y="739"/>
                  </a:cubicBezTo>
                  <a:lnTo>
                    <a:pt x="3692" y="346"/>
                  </a:lnTo>
                  <a:lnTo>
                    <a:pt x="3894" y="346"/>
                  </a:lnTo>
                  <a:lnTo>
                    <a:pt x="3894" y="739"/>
                  </a:lnTo>
                  <a:cubicBezTo>
                    <a:pt x="3894" y="822"/>
                    <a:pt x="3966" y="918"/>
                    <a:pt x="4073" y="918"/>
                  </a:cubicBezTo>
                  <a:cubicBezTo>
                    <a:pt x="4168" y="918"/>
                    <a:pt x="4251" y="834"/>
                    <a:pt x="4251" y="739"/>
                  </a:cubicBezTo>
                  <a:lnTo>
                    <a:pt x="4251" y="346"/>
                  </a:lnTo>
                  <a:lnTo>
                    <a:pt x="4466" y="346"/>
                  </a:lnTo>
                  <a:lnTo>
                    <a:pt x="4466" y="739"/>
                  </a:lnTo>
                  <a:cubicBezTo>
                    <a:pt x="4466" y="822"/>
                    <a:pt x="4537" y="918"/>
                    <a:pt x="4644" y="918"/>
                  </a:cubicBezTo>
                  <a:cubicBezTo>
                    <a:pt x="4739" y="918"/>
                    <a:pt x="4823" y="834"/>
                    <a:pt x="4823" y="739"/>
                  </a:cubicBezTo>
                  <a:lnTo>
                    <a:pt x="4823" y="346"/>
                  </a:lnTo>
                  <a:lnTo>
                    <a:pt x="5025" y="346"/>
                  </a:lnTo>
                  <a:lnTo>
                    <a:pt x="5025" y="1227"/>
                  </a:lnTo>
                  <a:cubicBezTo>
                    <a:pt x="5025" y="1310"/>
                    <a:pt x="5097" y="1406"/>
                    <a:pt x="5204" y="1406"/>
                  </a:cubicBezTo>
                  <a:cubicBezTo>
                    <a:pt x="5311" y="1406"/>
                    <a:pt x="5382" y="1334"/>
                    <a:pt x="5382" y="1227"/>
                  </a:cubicBezTo>
                  <a:lnTo>
                    <a:pt x="5382" y="346"/>
                  </a:lnTo>
                  <a:lnTo>
                    <a:pt x="5597" y="346"/>
                  </a:lnTo>
                  <a:lnTo>
                    <a:pt x="5597" y="739"/>
                  </a:lnTo>
                  <a:cubicBezTo>
                    <a:pt x="5597" y="822"/>
                    <a:pt x="5668" y="918"/>
                    <a:pt x="5775" y="918"/>
                  </a:cubicBezTo>
                  <a:cubicBezTo>
                    <a:pt x="5871" y="918"/>
                    <a:pt x="5954" y="834"/>
                    <a:pt x="5954" y="739"/>
                  </a:cubicBezTo>
                  <a:lnTo>
                    <a:pt x="5954" y="346"/>
                  </a:lnTo>
                  <a:lnTo>
                    <a:pt x="6156" y="346"/>
                  </a:lnTo>
                  <a:lnTo>
                    <a:pt x="6156" y="739"/>
                  </a:lnTo>
                  <a:cubicBezTo>
                    <a:pt x="6156" y="822"/>
                    <a:pt x="6228" y="918"/>
                    <a:pt x="6335" y="918"/>
                  </a:cubicBezTo>
                  <a:cubicBezTo>
                    <a:pt x="6442" y="918"/>
                    <a:pt x="6514" y="834"/>
                    <a:pt x="6514" y="739"/>
                  </a:cubicBezTo>
                  <a:lnTo>
                    <a:pt x="6514" y="346"/>
                  </a:lnTo>
                  <a:lnTo>
                    <a:pt x="6728" y="346"/>
                  </a:lnTo>
                  <a:lnTo>
                    <a:pt x="6728" y="739"/>
                  </a:lnTo>
                  <a:cubicBezTo>
                    <a:pt x="6728" y="822"/>
                    <a:pt x="6799" y="918"/>
                    <a:pt x="6906" y="918"/>
                  </a:cubicBezTo>
                  <a:cubicBezTo>
                    <a:pt x="7002" y="918"/>
                    <a:pt x="7085" y="834"/>
                    <a:pt x="7085" y="739"/>
                  </a:cubicBezTo>
                  <a:lnTo>
                    <a:pt x="7085" y="346"/>
                  </a:lnTo>
                  <a:lnTo>
                    <a:pt x="7287" y="346"/>
                  </a:lnTo>
                  <a:lnTo>
                    <a:pt x="7287" y="1227"/>
                  </a:lnTo>
                  <a:cubicBezTo>
                    <a:pt x="7287" y="1310"/>
                    <a:pt x="7359" y="1406"/>
                    <a:pt x="7466" y="1406"/>
                  </a:cubicBezTo>
                  <a:cubicBezTo>
                    <a:pt x="7573" y="1406"/>
                    <a:pt x="7645" y="1334"/>
                    <a:pt x="7645" y="1227"/>
                  </a:cubicBezTo>
                  <a:lnTo>
                    <a:pt x="7645" y="346"/>
                  </a:lnTo>
                  <a:lnTo>
                    <a:pt x="7799" y="346"/>
                  </a:lnTo>
                  <a:lnTo>
                    <a:pt x="7799" y="2311"/>
                  </a:lnTo>
                  <a:lnTo>
                    <a:pt x="5835" y="2311"/>
                  </a:lnTo>
                  <a:cubicBezTo>
                    <a:pt x="5740" y="2311"/>
                    <a:pt x="5656" y="2382"/>
                    <a:pt x="5656" y="2489"/>
                  </a:cubicBezTo>
                  <a:cubicBezTo>
                    <a:pt x="5656" y="2596"/>
                    <a:pt x="5728" y="2668"/>
                    <a:pt x="5835" y="2668"/>
                  </a:cubicBezTo>
                  <a:lnTo>
                    <a:pt x="7978" y="2668"/>
                  </a:lnTo>
                  <a:cubicBezTo>
                    <a:pt x="8061" y="2668"/>
                    <a:pt x="8157" y="2596"/>
                    <a:pt x="8157" y="2489"/>
                  </a:cubicBezTo>
                  <a:lnTo>
                    <a:pt x="8157" y="179"/>
                  </a:lnTo>
                  <a:cubicBezTo>
                    <a:pt x="7954" y="96"/>
                    <a:pt x="7883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90;p73"/>
            <p:cNvSpPr/>
            <p:nvPr/>
          </p:nvSpPr>
          <p:spPr>
            <a:xfrm>
              <a:off x="3639496" y="2058089"/>
              <a:ext cx="206414" cy="73120"/>
            </a:xfrm>
            <a:custGeom>
              <a:avLst/>
              <a:gdLst/>
              <a:ahLst/>
              <a:cxnLst/>
              <a:rect l="l" t="t" r="r" b="b"/>
              <a:pathLst>
                <a:path w="6490" h="2299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3013" y="357"/>
                  </a:lnTo>
                  <a:cubicBezTo>
                    <a:pt x="3168" y="357"/>
                    <a:pt x="3311" y="488"/>
                    <a:pt x="3311" y="655"/>
                  </a:cubicBezTo>
                  <a:lnTo>
                    <a:pt x="3311" y="691"/>
                  </a:lnTo>
                  <a:cubicBezTo>
                    <a:pt x="3311" y="857"/>
                    <a:pt x="3168" y="988"/>
                    <a:pt x="3013" y="988"/>
                  </a:cubicBezTo>
                  <a:lnTo>
                    <a:pt x="2799" y="988"/>
                  </a:lnTo>
                  <a:cubicBezTo>
                    <a:pt x="2442" y="988"/>
                    <a:pt x="2144" y="1286"/>
                    <a:pt x="2144" y="1643"/>
                  </a:cubicBezTo>
                  <a:cubicBezTo>
                    <a:pt x="2144" y="2000"/>
                    <a:pt x="2442" y="2298"/>
                    <a:pt x="2799" y="2298"/>
                  </a:cubicBezTo>
                  <a:lnTo>
                    <a:pt x="6311" y="2298"/>
                  </a:lnTo>
                  <a:cubicBezTo>
                    <a:pt x="6406" y="2298"/>
                    <a:pt x="6490" y="2227"/>
                    <a:pt x="6490" y="2119"/>
                  </a:cubicBezTo>
                  <a:cubicBezTo>
                    <a:pt x="6490" y="2024"/>
                    <a:pt x="6418" y="1941"/>
                    <a:pt x="6311" y="1941"/>
                  </a:cubicBezTo>
                  <a:lnTo>
                    <a:pt x="2799" y="1941"/>
                  </a:lnTo>
                  <a:cubicBezTo>
                    <a:pt x="2632" y="1941"/>
                    <a:pt x="2501" y="1810"/>
                    <a:pt x="2501" y="1643"/>
                  </a:cubicBezTo>
                  <a:cubicBezTo>
                    <a:pt x="2501" y="1488"/>
                    <a:pt x="2632" y="1346"/>
                    <a:pt x="2799" y="1346"/>
                  </a:cubicBezTo>
                  <a:lnTo>
                    <a:pt x="3013" y="1346"/>
                  </a:lnTo>
                  <a:cubicBezTo>
                    <a:pt x="3358" y="1346"/>
                    <a:pt x="3656" y="1048"/>
                    <a:pt x="3656" y="691"/>
                  </a:cubicBezTo>
                  <a:lnTo>
                    <a:pt x="3656" y="655"/>
                  </a:lnTo>
                  <a:cubicBezTo>
                    <a:pt x="3656" y="298"/>
                    <a:pt x="3358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31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3"/>
            <a:ext cx="9144000" cy="5162843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45673" y="152400"/>
            <a:ext cx="480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Стек технологий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213B21-7AC8-D0D1-F34C-A2985E503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7" y="990598"/>
            <a:ext cx="1759529" cy="17595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C47AC7-5F7B-D889-0A37-B3DD978E8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7843" y="990598"/>
            <a:ext cx="3800475" cy="6953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FFA42B-B6AD-ECAC-0412-4161B4049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954" y="2033690"/>
            <a:ext cx="2227118" cy="2227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ED126D1-D905-011A-1A16-BC9D56579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7" y="2799482"/>
            <a:ext cx="1520536" cy="15205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3DB545-355E-A8EB-D2A8-5C9E62B16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579" y="1108362"/>
            <a:ext cx="1524000" cy="1524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D3C76B2-06D7-020A-76DF-778EC06B6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403" y="2953773"/>
            <a:ext cx="2163978" cy="14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37"/>
            <a:ext cx="9144000" cy="516283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4" y="2641745"/>
            <a:ext cx="2745953" cy="1830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364" y="173183"/>
            <a:ext cx="577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Особенности нашего проекта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Google Shape;8758;p37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77494" y="1014906"/>
            <a:ext cx="268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A519A5"/>
                </a:solidFill>
                <a:latin typeface="+mj-lt"/>
              </a:rPr>
              <a:t>1. Таких проектов нет на территории России</a:t>
            </a:r>
            <a:endParaRPr lang="ru-RU" sz="1600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306" y="1713366"/>
            <a:ext cx="2882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A519A5"/>
                </a:solidFill>
                <a:latin typeface="+mj-lt"/>
              </a:rPr>
              <a:t>2. Многофункциональность </a:t>
            </a:r>
            <a:endParaRPr lang="ru-RU" sz="1600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845" y="2352250"/>
            <a:ext cx="27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A519A5"/>
                </a:solidFill>
                <a:latin typeface="+mj-lt"/>
              </a:rPr>
              <a:t>3. Пилотный проект на базе ЦОДов РосАтома</a:t>
            </a:r>
            <a:endParaRPr lang="ru-RU" sz="1600" dirty="0">
              <a:solidFill>
                <a:srgbClr val="A519A5"/>
              </a:solidFill>
              <a:latin typeface="+mj-lt"/>
            </a:endParaRPr>
          </a:p>
        </p:txBody>
      </p:sp>
      <p:grpSp>
        <p:nvGrpSpPr>
          <p:cNvPr id="21" name="Google Shape;22490;p65"/>
          <p:cNvGrpSpPr/>
          <p:nvPr/>
        </p:nvGrpSpPr>
        <p:grpSpPr>
          <a:xfrm rot="5400000">
            <a:off x="7966935" y="2852582"/>
            <a:ext cx="1597061" cy="663440"/>
            <a:chOff x="6796238" y="3158297"/>
            <a:chExt cx="1630319" cy="677257"/>
          </a:xfrm>
        </p:grpSpPr>
        <p:cxnSp>
          <p:nvCxnSpPr>
            <p:cNvPr id="22" name="Google Shape;22491;p65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3" name="Google Shape;22492;p65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4" name="Google Shape;22493;p65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5" name="Google Shape;22494;p65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6" name="Google Shape;22495;p65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7" name="Google Shape;22496;p65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497;p65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498;p65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Google Shape;22490;p65"/>
          <p:cNvGrpSpPr/>
          <p:nvPr/>
        </p:nvGrpSpPr>
        <p:grpSpPr>
          <a:xfrm rot="16200000">
            <a:off x="7963186" y="1289848"/>
            <a:ext cx="1597061" cy="663440"/>
            <a:chOff x="6796238" y="3158297"/>
            <a:chExt cx="1630319" cy="677257"/>
          </a:xfrm>
        </p:grpSpPr>
        <p:cxnSp>
          <p:nvCxnSpPr>
            <p:cNvPr id="31" name="Google Shape;22491;p65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2" name="Google Shape;22492;p65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3" name="Google Shape;22493;p65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4" name="Google Shape;22494;p65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35" name="Google Shape;22495;p65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6" name="Google Shape;22496;p65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497;p65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498;p65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22490;p65"/>
          <p:cNvGrpSpPr/>
          <p:nvPr/>
        </p:nvGrpSpPr>
        <p:grpSpPr>
          <a:xfrm rot="5400000" flipV="1">
            <a:off x="-485022" y="2870792"/>
            <a:ext cx="1597064" cy="627020"/>
            <a:chOff x="6796238" y="3158297"/>
            <a:chExt cx="1630319" cy="677257"/>
          </a:xfrm>
        </p:grpSpPr>
        <p:cxnSp>
          <p:nvCxnSpPr>
            <p:cNvPr id="40" name="Google Shape;22491;p65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1" name="Google Shape;22492;p65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2" name="Google Shape;22493;p65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43" name="Google Shape;22494;p65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44" name="Google Shape;22495;p65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45" name="Google Shape;22496;p65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497;p65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2498;p65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22490;p65"/>
          <p:cNvGrpSpPr/>
          <p:nvPr/>
        </p:nvGrpSpPr>
        <p:grpSpPr>
          <a:xfrm rot="16200000" flipV="1">
            <a:off x="-488771" y="1308058"/>
            <a:ext cx="1597065" cy="627019"/>
            <a:chOff x="6796238" y="3158297"/>
            <a:chExt cx="1630319" cy="677257"/>
          </a:xfrm>
        </p:grpSpPr>
        <p:cxnSp>
          <p:nvCxnSpPr>
            <p:cNvPr id="49" name="Google Shape;22491;p65"/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0" name="Google Shape;22492;p65"/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1" name="Google Shape;22493;p65"/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52" name="Google Shape;22494;p65"/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53" name="Google Shape;22495;p65"/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54" name="Google Shape;22496;p65"/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2497;p65"/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2498;p65"/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oogle Shape;23226;p67"/>
          <p:cNvGrpSpPr/>
          <p:nvPr/>
        </p:nvGrpSpPr>
        <p:grpSpPr>
          <a:xfrm>
            <a:off x="4249285" y="1000271"/>
            <a:ext cx="1616649" cy="1462169"/>
            <a:chOff x="3913765" y="3641905"/>
            <a:chExt cx="1522805" cy="750560"/>
          </a:xfrm>
        </p:grpSpPr>
        <p:grpSp>
          <p:nvGrpSpPr>
            <p:cNvPr id="58" name="Google Shape;23227;p67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64" name="Google Shape;23228;p67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71" name="Google Shape;23229;p67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3230;p67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65" name="Google Shape;23231;p67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69" name="Google Shape;23232;p67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3233;p67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23234;p67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67" name="Google Shape;23235;p67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3236;p67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" name="Google Shape;23237;p67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60" name="Google Shape;23238;p67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3239;p67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3240;p67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3241;p67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24371;p70"/>
          <p:cNvGrpSpPr/>
          <p:nvPr/>
        </p:nvGrpSpPr>
        <p:grpSpPr>
          <a:xfrm>
            <a:off x="7008761" y="981328"/>
            <a:ext cx="997648" cy="1040223"/>
            <a:chOff x="6203579" y="3348981"/>
            <a:chExt cx="351615" cy="350373"/>
          </a:xfrm>
        </p:grpSpPr>
        <p:sp>
          <p:nvSpPr>
            <p:cNvPr id="75" name="Google Shape;24372;p70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373;p70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374;p70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375;p70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376;p70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2" descr="https://tvernews.ru/uploads/NiQJAve0zYi9dvg9c6fDv3EjX7TPV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08" y="2652335"/>
            <a:ext cx="2498388" cy="18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6"/>
            <a:ext cx="9144000" cy="5162846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Прямоугольник 6"/>
          <p:cNvSpPr/>
          <p:nvPr/>
        </p:nvSpPr>
        <p:spPr>
          <a:xfrm>
            <a:off x="309335" y="187280"/>
            <a:ext cx="5613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Этапы разработки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98"/>
            <a:ext cx="9144000" cy="1269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335" y="2457750"/>
            <a:ext cx="3477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Дальнейшие планы:</a:t>
            </a:r>
          </a:p>
          <a:p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-поиск инвестиций</a:t>
            </a:r>
          </a:p>
          <a:p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-реализация пилотируемого проекта</a:t>
            </a:r>
          </a:p>
          <a:p>
            <a:endParaRPr lang="ru-RU" sz="2000" dirty="0">
              <a:solidFill>
                <a:srgbClr val="A519A5"/>
              </a:solidFill>
              <a:latin typeface="+mj-lt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0" y="1637487"/>
            <a:ext cx="3677739" cy="36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6"/>
            <a:ext cx="9144000" cy="5162846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Прямоугольник 6"/>
          <p:cNvSpPr/>
          <p:nvPr/>
        </p:nvSpPr>
        <p:spPr>
          <a:xfrm>
            <a:off x="242881" y="180354"/>
            <a:ext cx="202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Разработка 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r="14532"/>
          <a:stretch/>
        </p:blipFill>
        <p:spPr>
          <a:xfrm>
            <a:off x="2729812" y="841718"/>
            <a:ext cx="3387436" cy="3065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8927">
            <a:off x="261508" y="1160168"/>
            <a:ext cx="2435463" cy="1826597"/>
          </a:xfrm>
          <a:prstGeom prst="round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425">
            <a:off x="164839" y="2726237"/>
            <a:ext cx="2435463" cy="1826597"/>
          </a:xfrm>
          <a:prstGeom prst="round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2" r="14629"/>
          <a:stretch/>
        </p:blipFill>
        <p:spPr>
          <a:xfrm>
            <a:off x="5230902" y="2836917"/>
            <a:ext cx="2881746" cy="194989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72" y="841718"/>
            <a:ext cx="1628951" cy="21719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" y="0"/>
            <a:ext cx="9119830" cy="5143500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Прямоугольник 12"/>
          <p:cNvSpPr/>
          <p:nvPr/>
        </p:nvSpPr>
        <p:spPr>
          <a:xfrm>
            <a:off x="2607653" y="2105891"/>
            <a:ext cx="4056383" cy="1246909"/>
          </a:xfrm>
          <a:prstGeom prst="rect">
            <a:avLst/>
          </a:prstGeom>
          <a:solidFill>
            <a:srgbClr val="00A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" y="1996695"/>
            <a:ext cx="4687137" cy="25992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65" y="0"/>
            <a:ext cx="4457135" cy="24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3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" y="0"/>
            <a:ext cx="9143997" cy="5162845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39437" y="0"/>
            <a:ext cx="6684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Какие проблемы могут возникнуть при реализации проекта?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220" y="1044284"/>
            <a:ext cx="15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Сезонность климата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051" y="1044284"/>
            <a:ext cx="130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Сложность установки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78720" y="3927673"/>
            <a:ext cx="242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Доступность оборудования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814" y="3819951"/>
            <a:ext cx="1783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A519A5"/>
                </a:solidFill>
                <a:latin typeface="+mj-lt"/>
              </a:rPr>
              <a:t> Размер капитальных вложений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42011" y="920912"/>
            <a:ext cx="1783080" cy="80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770814" y="3789233"/>
            <a:ext cx="1783080" cy="80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42011" y="3789233"/>
            <a:ext cx="1783080" cy="80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770814" y="905844"/>
            <a:ext cx="1783080" cy="80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60" y="1464292"/>
            <a:ext cx="3005570" cy="2003713"/>
          </a:xfrm>
          <a:prstGeom prst="rect">
            <a:avLst/>
          </a:prstGeom>
        </p:spPr>
      </p:pic>
      <p:pic>
        <p:nvPicPr>
          <p:cNvPr id="2052" name="Picture 4" descr="https://sonan.ru/_nw/8/613958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46" y="2084226"/>
            <a:ext cx="2103814" cy="11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51" y="1636372"/>
            <a:ext cx="1961992" cy="1949196"/>
          </a:xfrm>
          <a:prstGeom prst="rect">
            <a:avLst/>
          </a:prstGeom>
        </p:spPr>
      </p:pic>
      <p:grpSp>
        <p:nvGrpSpPr>
          <p:cNvPr id="30" name="Google Shape;22581;p65"/>
          <p:cNvGrpSpPr/>
          <p:nvPr/>
        </p:nvGrpSpPr>
        <p:grpSpPr>
          <a:xfrm>
            <a:off x="3407707" y="1081242"/>
            <a:ext cx="1616964" cy="346256"/>
            <a:chOff x="1808063" y="4294338"/>
            <a:chExt cx="3370782" cy="721817"/>
          </a:xfrm>
        </p:grpSpPr>
        <p:sp>
          <p:nvSpPr>
            <p:cNvPr id="31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2581;p65"/>
          <p:cNvGrpSpPr/>
          <p:nvPr/>
        </p:nvGrpSpPr>
        <p:grpSpPr>
          <a:xfrm>
            <a:off x="3407707" y="4061691"/>
            <a:ext cx="1616964" cy="346256"/>
            <a:chOff x="1808063" y="4294338"/>
            <a:chExt cx="3370782" cy="721817"/>
          </a:xfrm>
        </p:grpSpPr>
        <p:sp>
          <p:nvSpPr>
            <p:cNvPr id="42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8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7"/>
            <a:ext cx="9144000" cy="5162847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04801" y="152400"/>
            <a:ext cx="668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Внедрение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415" y="925372"/>
            <a:ext cx="894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A519A5"/>
                </a:solidFill>
                <a:latin typeface="+mj-lt"/>
              </a:rPr>
              <a:t>Наш проект мы будем тестировать на Калининском </a:t>
            </a:r>
            <a:r>
              <a:rPr lang="ru-RU" sz="1600" dirty="0" err="1" smtClean="0">
                <a:solidFill>
                  <a:srgbClr val="A519A5"/>
                </a:solidFill>
                <a:latin typeface="+mj-lt"/>
              </a:rPr>
              <a:t>ЦОДе</a:t>
            </a:r>
            <a:r>
              <a:rPr lang="ru-RU" sz="1600" dirty="0" smtClean="0">
                <a:solidFill>
                  <a:srgbClr val="A519A5"/>
                </a:solidFill>
                <a:latin typeface="+mj-lt"/>
              </a:rPr>
              <a:t> с самой большой подведенной мощностью в России – 48 МВт</a:t>
            </a:r>
          </a:p>
        </p:txBody>
      </p:sp>
      <p:pic>
        <p:nvPicPr>
          <p:cNvPr id="1026" name="Picture 2" descr="https://www.atomic-energy.ru/files/images/logo/geometry-factory-mob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90" y="1930498"/>
            <a:ext cx="2563036" cy="23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23016;p67"/>
          <p:cNvGrpSpPr/>
          <p:nvPr/>
        </p:nvGrpSpPr>
        <p:grpSpPr>
          <a:xfrm>
            <a:off x="7747698" y="1632067"/>
            <a:ext cx="1251522" cy="1068787"/>
            <a:chOff x="2657744" y="2337745"/>
            <a:chExt cx="832987" cy="798137"/>
          </a:xfrm>
        </p:grpSpPr>
        <p:sp>
          <p:nvSpPr>
            <p:cNvPr id="11" name="Google Shape;23017;p67"/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018;p67"/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19;p67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020;p67"/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021;p67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022;p67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5580;p63"/>
          <p:cNvGrpSpPr/>
          <p:nvPr/>
        </p:nvGrpSpPr>
        <p:grpSpPr>
          <a:xfrm>
            <a:off x="116415" y="4098791"/>
            <a:ext cx="582574" cy="533871"/>
            <a:chOff x="4903200" y="1331525"/>
            <a:chExt cx="73575" cy="67425"/>
          </a:xfrm>
        </p:grpSpPr>
        <p:sp>
          <p:nvSpPr>
            <p:cNvPr id="18" name="Google Shape;15581;p63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582;p63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299;p71"/>
          <p:cNvSpPr/>
          <p:nvPr/>
        </p:nvSpPr>
        <p:spPr>
          <a:xfrm>
            <a:off x="187961" y="1810435"/>
            <a:ext cx="756799" cy="690349"/>
          </a:xfrm>
          <a:custGeom>
            <a:avLst/>
            <a:gdLst/>
            <a:ahLst/>
            <a:cxnLst/>
            <a:rect l="l" t="t" r="r" b="b"/>
            <a:pathLst>
              <a:path w="12228" h="11183" extrusionOk="0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44" y="1965756"/>
            <a:ext cx="3330456" cy="218721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A519A5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40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3"/>
            <a:ext cx="9144000" cy="5162843"/>
          </a:xfrm>
          <a:prstGeom prst="rect">
            <a:avLst/>
          </a:prstGeom>
        </p:spPr>
      </p:pic>
      <p:sp>
        <p:nvSpPr>
          <p:cNvPr id="7640" name="Google Shape;7640;p30"/>
          <p:cNvSpPr txBox="1">
            <a:spLocks noGrp="1"/>
          </p:cNvSpPr>
          <p:nvPr>
            <p:ph type="title"/>
          </p:nvPr>
        </p:nvSpPr>
        <p:spPr>
          <a:xfrm>
            <a:off x="-327661" y="132743"/>
            <a:ext cx="4279689" cy="520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Что же такое ЦОД?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641" name="Google Shape;7641;p30"/>
          <p:cNvSpPr txBox="1"/>
          <p:nvPr/>
        </p:nvSpPr>
        <p:spPr>
          <a:xfrm>
            <a:off x="566492" y="1066168"/>
            <a:ext cx="8049491" cy="114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ru-RU" sz="1800" dirty="0" err="1" smtClean="0">
                <a:solidFill>
                  <a:srgbClr val="A519A5"/>
                </a:solidFill>
                <a:latin typeface="+mn-lt"/>
                <a:ea typeface="Poppins Light"/>
                <a:cs typeface="Poppins Light"/>
                <a:sym typeface="Poppins Light"/>
              </a:rPr>
              <a:t>ЦОДы</a:t>
            </a:r>
            <a:r>
              <a:rPr lang="ru-RU" sz="1800" dirty="0" smtClean="0">
                <a:solidFill>
                  <a:srgbClr val="A519A5"/>
                </a:solidFill>
                <a:latin typeface="+mn-lt"/>
                <a:ea typeface="Poppins Light"/>
                <a:cs typeface="Poppins Light"/>
                <a:sym typeface="Poppins Light"/>
              </a:rPr>
              <a:t> – это центры обработки данных, большие комнаты с огромными серверами, обрабатывающими </a:t>
            </a:r>
            <a:r>
              <a:rPr lang="ru-RU" sz="1800" dirty="0">
                <a:solidFill>
                  <a:srgbClr val="A519A5"/>
                </a:solidFill>
                <a:latin typeface="+mn-lt"/>
                <a:ea typeface="Poppins Light"/>
                <a:cs typeface="Poppins Light"/>
                <a:sym typeface="Poppins Light"/>
              </a:rPr>
              <a:t>колоссальное</a:t>
            </a:r>
            <a:r>
              <a:rPr lang="ru-RU" sz="1800" dirty="0" smtClean="0">
                <a:solidFill>
                  <a:srgbClr val="A519A5"/>
                </a:solidFill>
                <a:latin typeface="+mn-lt"/>
                <a:ea typeface="Poppins Light"/>
                <a:cs typeface="Poppins Light"/>
                <a:sym typeface="Poppins Light"/>
              </a:rPr>
              <a:t> количество информации. </a:t>
            </a:r>
          </a:p>
          <a:p>
            <a:pPr lvl="0" algn="ctr">
              <a:spcAft>
                <a:spcPts val="1600"/>
              </a:spcAft>
            </a:pPr>
            <a:endParaRPr sz="1800" dirty="0">
              <a:solidFill>
                <a:srgbClr val="A519A5"/>
              </a:solidFill>
              <a:latin typeface="+mn-l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7" name="Google Shape;22581;p65"/>
          <p:cNvGrpSpPr/>
          <p:nvPr/>
        </p:nvGrpSpPr>
        <p:grpSpPr>
          <a:xfrm rot="16200000">
            <a:off x="-555687" y="1682520"/>
            <a:ext cx="1616964" cy="346256"/>
            <a:chOff x="1808063" y="4294338"/>
            <a:chExt cx="3370782" cy="721817"/>
          </a:xfrm>
        </p:grpSpPr>
        <p:sp>
          <p:nvSpPr>
            <p:cNvPr id="28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2581;p65"/>
          <p:cNvGrpSpPr/>
          <p:nvPr/>
        </p:nvGrpSpPr>
        <p:grpSpPr>
          <a:xfrm rot="5400000">
            <a:off x="8077902" y="1706348"/>
            <a:ext cx="1616964" cy="346256"/>
            <a:chOff x="1808063" y="4294338"/>
            <a:chExt cx="3370782" cy="721817"/>
          </a:xfrm>
        </p:grpSpPr>
        <p:sp>
          <p:nvSpPr>
            <p:cNvPr id="39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22581;p65"/>
          <p:cNvGrpSpPr/>
          <p:nvPr/>
        </p:nvGrpSpPr>
        <p:grpSpPr>
          <a:xfrm rot="5400000">
            <a:off x="-547730" y="3276188"/>
            <a:ext cx="1616964" cy="346256"/>
            <a:chOff x="1808063" y="4294338"/>
            <a:chExt cx="3370782" cy="721817"/>
          </a:xfrm>
        </p:grpSpPr>
        <p:sp>
          <p:nvSpPr>
            <p:cNvPr id="50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2581;p65"/>
          <p:cNvGrpSpPr/>
          <p:nvPr/>
        </p:nvGrpSpPr>
        <p:grpSpPr>
          <a:xfrm rot="16200000">
            <a:off x="8085454" y="3294349"/>
            <a:ext cx="1616964" cy="346256"/>
            <a:chOff x="1808063" y="4294338"/>
            <a:chExt cx="3370782" cy="721817"/>
          </a:xfrm>
        </p:grpSpPr>
        <p:sp>
          <p:nvSpPr>
            <p:cNvPr id="61" name="Google Shape;22582;p65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583;p65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584;p65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2585;p65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586;p65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587;p65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588;p65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589;p65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590;p65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591;p65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2" y="2382080"/>
            <a:ext cx="2964872" cy="19765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19" y="2220835"/>
            <a:ext cx="4168545" cy="2249101"/>
          </a:xfrm>
          <a:prstGeom prst="rect">
            <a:avLst/>
          </a:prstGeom>
        </p:spPr>
      </p:pic>
      <p:sp>
        <p:nvSpPr>
          <p:cNvPr id="71" name="Google Shape;8755;p37"/>
          <p:cNvSpPr/>
          <p:nvPr/>
        </p:nvSpPr>
        <p:spPr>
          <a:xfrm>
            <a:off x="4011785" y="4785327"/>
            <a:ext cx="1162200" cy="3497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8756;p37">
            <a:hlinkClick r:id="" action="ppaction://hlinkshowjump?jump=previousslide"/>
          </p:cNvPr>
          <p:cNvSpPr/>
          <p:nvPr/>
        </p:nvSpPr>
        <p:spPr>
          <a:xfrm>
            <a:off x="4209262" y="4834180"/>
            <a:ext cx="167426" cy="161396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3" name="Google Shape;8757;p37">
            <a:hlinkClick r:id="" action="ppaction://hlinkshowjump?jump=nextslide"/>
          </p:cNvPr>
          <p:cNvSpPr/>
          <p:nvPr/>
        </p:nvSpPr>
        <p:spPr>
          <a:xfrm>
            <a:off x="4753737" y="4834192"/>
            <a:ext cx="167426" cy="161396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4" name="Google Shape;8758;p37">
            <a:hlinkClick r:id="rId6" action="ppaction://hlinksldjump"/>
          </p:cNvPr>
          <p:cNvSpPr/>
          <p:nvPr/>
        </p:nvSpPr>
        <p:spPr>
          <a:xfrm>
            <a:off x="4469033" y="4792196"/>
            <a:ext cx="247705" cy="241084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6"/>
            <a:ext cx="9144000" cy="5162846"/>
          </a:xfrm>
          <a:prstGeom prst="rect">
            <a:avLst/>
          </a:prstGeom>
        </p:spPr>
      </p:pic>
      <p:sp>
        <p:nvSpPr>
          <p:cNvPr id="3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6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04801" y="152400"/>
            <a:ext cx="668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Команда проекта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r="2708"/>
          <a:stretch/>
        </p:blipFill>
        <p:spPr>
          <a:xfrm>
            <a:off x="255697" y="1011381"/>
            <a:ext cx="1423193" cy="1485899"/>
          </a:xfrm>
          <a:prstGeom prst="flowChartConnector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880" y="2562076"/>
            <a:ext cx="153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Перкин Леонид Сергеевич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73" y="1011380"/>
            <a:ext cx="1413600" cy="1485899"/>
          </a:xfrm>
          <a:prstGeom prst="ellipse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32272" y="2562076"/>
            <a:ext cx="15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Гранкин Лев Владиславович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86" y="1012888"/>
            <a:ext cx="1477058" cy="1477058"/>
          </a:xfrm>
          <a:prstGeom prst="ellipse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45086" y="2562076"/>
            <a:ext cx="15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Орлов Степан Сергеевич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51" y="999953"/>
            <a:ext cx="1477058" cy="1477058"/>
          </a:xfrm>
          <a:prstGeom prst="ellipse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85616" y="2562076"/>
            <a:ext cx="1998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Ванюшкин Александр Сергеевич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80" y="1069265"/>
            <a:ext cx="1477058" cy="1364305"/>
          </a:xfrm>
          <a:prstGeom prst="ellipse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10764" y="2538764"/>
            <a:ext cx="15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Чешуин Егор Томович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41" y="3061984"/>
            <a:ext cx="1758118" cy="17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" y="0"/>
            <a:ext cx="910974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8" y="821673"/>
            <a:ext cx="1043342" cy="1222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994" y="2830748"/>
            <a:ext cx="2243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Подготовили: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348" y="2127105"/>
            <a:ext cx="4541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A519A5"/>
                </a:solidFill>
                <a:latin typeface="+mj-lt"/>
              </a:rPr>
              <a:t>Система управления ЦОД с нейтральным климатическим следом</a:t>
            </a:r>
            <a:endParaRPr lang="ru-RU" sz="2800" dirty="0">
              <a:solidFill>
                <a:srgbClr val="A519A5"/>
              </a:solidFill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18" y="672108"/>
            <a:ext cx="3939886" cy="2363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9345" y="4143134"/>
            <a:ext cx="3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Направление «Умный город»</a:t>
            </a:r>
            <a:endParaRPr lang="ru-RU" sz="1800" dirty="0">
              <a:solidFill>
                <a:srgbClr val="00A0E3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1615" y="2522972"/>
            <a:ext cx="2029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Научный руководитель: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8" y="3904625"/>
            <a:ext cx="850394" cy="853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4527" y="3230859"/>
            <a:ext cx="1524000" cy="1403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Гранкин Лев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Ванюшкин Александр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Перкин Леонид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Чешуин Егор</a:t>
            </a:r>
          </a:p>
          <a:p>
            <a:pPr algn="r"/>
            <a:r>
              <a:rPr lang="ru-RU" dirty="0">
                <a:solidFill>
                  <a:srgbClr val="00A0E3"/>
                </a:solidFill>
                <a:latin typeface="+mn-lt"/>
              </a:rPr>
              <a:t>Орлов Степан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5514" y="3301049"/>
            <a:ext cx="164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00A0E3"/>
                </a:solidFill>
                <a:latin typeface="+mn-lt"/>
              </a:rPr>
              <a:t>Малышев Игорь Андреевич</a:t>
            </a:r>
            <a:endParaRPr lang="ru-RU" dirty="0">
              <a:solidFill>
                <a:srgbClr val="00A0E3"/>
              </a:solidFill>
              <a:latin typeface="+mn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09" y="821673"/>
            <a:ext cx="1222856" cy="12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9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" y="0"/>
            <a:ext cx="9109741" cy="5143500"/>
          </a:xfrm>
          <a:prstGeom prst="rect">
            <a:avLst/>
          </a:prstGeom>
        </p:spPr>
      </p:pic>
      <p:sp>
        <p:nvSpPr>
          <p:cNvPr id="8308" name="Google Shape;8308;p36"/>
          <p:cNvSpPr txBox="1">
            <a:spLocks noGrp="1"/>
          </p:cNvSpPr>
          <p:nvPr>
            <p:ph type="title"/>
          </p:nvPr>
        </p:nvSpPr>
        <p:spPr>
          <a:xfrm>
            <a:off x="914400" y="1613231"/>
            <a:ext cx="7266709" cy="119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A519A5"/>
                </a:solidFill>
                <a:latin typeface="+mn-lt"/>
              </a:rPr>
              <a:t>В настоящее время </a:t>
            </a:r>
            <a:r>
              <a:rPr lang="ru-RU" sz="2000" dirty="0">
                <a:solidFill>
                  <a:srgbClr val="A519A5"/>
                </a:solidFill>
                <a:latin typeface="+mn-lt"/>
              </a:rPr>
              <a:t>м</a:t>
            </a:r>
            <a:r>
              <a:rPr lang="ru-RU" sz="2000" dirty="0" smtClean="0">
                <a:solidFill>
                  <a:srgbClr val="A519A5"/>
                </a:solidFill>
                <a:latin typeface="+mn-lt"/>
              </a:rPr>
              <a:t>ир переживает период умножения цифровой трансформации. Сильные вычислительные мощности – это облегчение для экономики. Необходимо как можно раньше использовать эти преимущества и создать вычислительную инфраструктуру</a:t>
            </a:r>
            <a:endParaRPr sz="2000" dirty="0">
              <a:solidFill>
                <a:srgbClr val="A519A5"/>
              </a:solidFill>
              <a:latin typeface="+mn-lt"/>
            </a:endParaRPr>
          </a:p>
        </p:txBody>
      </p:sp>
      <p:sp>
        <p:nvSpPr>
          <p:cNvPr id="8307" name="Google Shape;8307;p36"/>
          <p:cNvSpPr txBox="1">
            <a:spLocks noGrp="1"/>
          </p:cNvSpPr>
          <p:nvPr>
            <p:ph type="subTitle" idx="1"/>
          </p:nvPr>
        </p:nvSpPr>
        <p:spPr>
          <a:xfrm>
            <a:off x="1697996" y="3155412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A0E3"/>
                </a:solidFill>
                <a:latin typeface="+mj-lt"/>
              </a:rPr>
              <a:t>Генеральный директор </a:t>
            </a:r>
            <a:r>
              <a:rPr lang="en-US" dirty="0" smtClean="0">
                <a:solidFill>
                  <a:srgbClr val="00A0E3"/>
                </a:solidFill>
                <a:latin typeface="+mj-lt"/>
              </a:rPr>
              <a:t>IDC China</a:t>
            </a:r>
            <a:endParaRPr dirty="0">
              <a:solidFill>
                <a:srgbClr val="00A0E3"/>
              </a:solidFill>
              <a:latin typeface="+mj-lt"/>
            </a:endParaRPr>
          </a:p>
        </p:txBody>
      </p:sp>
      <p:sp>
        <p:nvSpPr>
          <p:cNvPr id="8309" name="Google Shape;8309;p36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0" name="Google Shape;8310;p36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311" name="Google Shape;8311;p36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312" name="Google Shape;8312;p36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7592" y="178593"/>
            <a:ext cx="210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Цитата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1" name="Google Shape;15583;p63"/>
          <p:cNvGrpSpPr/>
          <p:nvPr/>
        </p:nvGrpSpPr>
        <p:grpSpPr>
          <a:xfrm>
            <a:off x="712527" y="3084539"/>
            <a:ext cx="583960" cy="565345"/>
            <a:chOff x="4815575" y="1416800"/>
            <a:chExt cx="73750" cy="71400"/>
          </a:xfrm>
        </p:grpSpPr>
        <p:sp>
          <p:nvSpPr>
            <p:cNvPr id="92" name="Google Shape;15584;p6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585;p6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586;p6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5583;p63"/>
          <p:cNvGrpSpPr/>
          <p:nvPr/>
        </p:nvGrpSpPr>
        <p:grpSpPr>
          <a:xfrm>
            <a:off x="7842105" y="3084539"/>
            <a:ext cx="583960" cy="565345"/>
            <a:chOff x="4815575" y="1416800"/>
            <a:chExt cx="73750" cy="71400"/>
          </a:xfrm>
        </p:grpSpPr>
        <p:sp>
          <p:nvSpPr>
            <p:cNvPr id="96" name="Google Shape;15584;p6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585;p6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586;p6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Рисунок 1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843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1265" y="188050"/>
            <a:ext cx="6355314" cy="478200"/>
          </a:xfrm>
        </p:spPr>
        <p:txBody>
          <a:bodyPr/>
          <a:lstStyle/>
          <a:p>
            <a:r>
              <a:rPr lang="ru-RU" sz="2400" dirty="0" smtClean="0">
                <a:solidFill>
                  <a:schemeClr val="bg1"/>
                </a:solidFill>
              </a:rPr>
              <a:t>Казалось бы, что от ЦОД нет проблем, но: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616" name="TextBox 7615"/>
          <p:cNvSpPr txBox="1"/>
          <p:nvPr/>
        </p:nvSpPr>
        <p:spPr>
          <a:xfrm>
            <a:off x="669585" y="890683"/>
            <a:ext cx="3497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A519A5"/>
                </a:solidFill>
                <a:latin typeface="+mn-lt"/>
              </a:rPr>
              <a:t>ЦОД потребляет огромное количество электроэнергии, а </a:t>
            </a:r>
            <a:r>
              <a:rPr lang="ru-RU" dirty="0" err="1" smtClean="0">
                <a:solidFill>
                  <a:srgbClr val="A519A5"/>
                </a:solidFill>
                <a:latin typeface="+mn-lt"/>
              </a:rPr>
              <a:t>кпд</a:t>
            </a:r>
            <a:r>
              <a:rPr lang="ru-RU" dirty="0" smtClean="0">
                <a:solidFill>
                  <a:srgbClr val="A519A5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A519A5"/>
                </a:solidFill>
                <a:latin typeface="+mn-lt"/>
              </a:rPr>
              <a:t>&lt; 15%</a:t>
            </a:r>
            <a:endParaRPr lang="ru-RU" dirty="0">
              <a:solidFill>
                <a:srgbClr val="A519A5"/>
              </a:solidFill>
              <a:latin typeface="+mn-lt"/>
            </a:endParaRPr>
          </a:p>
          <a:p>
            <a:r>
              <a:rPr lang="ru-RU" dirty="0" smtClean="0">
                <a:solidFill>
                  <a:srgbClr val="A519A5"/>
                </a:solidFill>
                <a:latin typeface="+mn-lt"/>
              </a:rPr>
              <a:t>ЦОДов становится </a:t>
            </a:r>
            <a:r>
              <a:rPr lang="ru-RU" dirty="0">
                <a:solidFill>
                  <a:srgbClr val="A519A5"/>
                </a:solidFill>
                <a:latin typeface="+mn-lt"/>
              </a:rPr>
              <a:t>все </a:t>
            </a:r>
            <a:r>
              <a:rPr lang="ru-RU" dirty="0" smtClean="0">
                <a:solidFill>
                  <a:srgbClr val="A519A5"/>
                </a:solidFill>
                <a:latin typeface="+mn-lt"/>
              </a:rPr>
              <a:t>больше, по ожиданиям </a:t>
            </a:r>
            <a:r>
              <a:rPr lang="ru-RU" dirty="0" err="1" smtClean="0">
                <a:solidFill>
                  <a:srgbClr val="A519A5"/>
                </a:solidFill>
                <a:latin typeface="+mn-lt"/>
              </a:rPr>
              <a:t>Минцифры</a:t>
            </a:r>
            <a:r>
              <a:rPr lang="ru-RU" dirty="0" smtClean="0">
                <a:solidFill>
                  <a:srgbClr val="A519A5"/>
                </a:solidFill>
                <a:latin typeface="+mn-lt"/>
              </a:rPr>
              <a:t> </a:t>
            </a:r>
            <a:r>
              <a:rPr lang="ru-RU" dirty="0" smtClean="0">
                <a:solidFill>
                  <a:srgbClr val="A519A5"/>
                </a:solidFill>
                <a:latin typeface="+mn-lt"/>
              </a:rPr>
              <a:t>количество ЦОДов к 2030 году увеличится в 1,7 раз по сравнению с нынешним количеством, по данным ТАСС</a:t>
            </a:r>
            <a:endParaRPr lang="ru-RU" dirty="0">
              <a:solidFill>
                <a:srgbClr val="A519A5"/>
              </a:solidFill>
              <a:latin typeface="+mn-lt"/>
            </a:endParaRPr>
          </a:p>
          <a:p>
            <a:endParaRPr lang="ru-RU" dirty="0">
              <a:solidFill>
                <a:srgbClr val="A519A5"/>
              </a:solidFill>
              <a:latin typeface="+mn-lt"/>
            </a:endParaRPr>
          </a:p>
        </p:txBody>
      </p:sp>
      <p:grpSp>
        <p:nvGrpSpPr>
          <p:cNvPr id="91" name="Google Shape;22564;p65"/>
          <p:cNvGrpSpPr/>
          <p:nvPr/>
        </p:nvGrpSpPr>
        <p:grpSpPr>
          <a:xfrm rot="16200000">
            <a:off x="-422758" y="1830423"/>
            <a:ext cx="1567778" cy="491677"/>
            <a:chOff x="5194708" y="3484366"/>
            <a:chExt cx="3148148" cy="987304"/>
          </a:xfrm>
        </p:grpSpPr>
        <p:grpSp>
          <p:nvGrpSpPr>
            <p:cNvPr id="92" name="Google Shape;22565;p6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105" name="Google Shape;22566;p6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2567;p6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2568;p6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22569;p6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02" name="Google Shape;22570;p6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571;p6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572;p6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22573;p6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99" name="Google Shape;22574;p6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575;p6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576;p6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22577;p6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96" name="Google Shape;22578;p6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579;p6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580;p6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22564;p65"/>
          <p:cNvGrpSpPr/>
          <p:nvPr/>
        </p:nvGrpSpPr>
        <p:grpSpPr>
          <a:xfrm rot="16200000">
            <a:off x="-422759" y="3381451"/>
            <a:ext cx="1567778" cy="491677"/>
            <a:chOff x="5194708" y="3484366"/>
            <a:chExt cx="3148148" cy="987304"/>
          </a:xfrm>
        </p:grpSpPr>
        <p:grpSp>
          <p:nvGrpSpPr>
            <p:cNvPr id="109" name="Google Shape;22565;p6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122" name="Google Shape;22566;p6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2567;p6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2568;p6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2569;p6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19" name="Google Shape;22570;p6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2571;p6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2572;p6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2573;p6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16" name="Google Shape;22574;p6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2575;p6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2576;p6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2577;p6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13" name="Google Shape;22578;p6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579;p6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580;p6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" name="Google Shape;22564;p65"/>
          <p:cNvGrpSpPr/>
          <p:nvPr/>
        </p:nvGrpSpPr>
        <p:grpSpPr>
          <a:xfrm rot="5400000">
            <a:off x="8027778" y="1822318"/>
            <a:ext cx="1567778" cy="491677"/>
            <a:chOff x="5194708" y="3484366"/>
            <a:chExt cx="3148148" cy="987304"/>
          </a:xfrm>
        </p:grpSpPr>
        <p:grpSp>
          <p:nvGrpSpPr>
            <p:cNvPr id="143" name="Google Shape;22565;p6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156" name="Google Shape;22566;p6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2567;p6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2568;p6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22569;p6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53" name="Google Shape;22570;p6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2571;p6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2572;p6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22573;p6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50" name="Google Shape;22574;p6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2575;p6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2576;p6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22577;p6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47" name="Google Shape;22578;p6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2579;p6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2580;p6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" name="Google Shape;22564;p65"/>
          <p:cNvGrpSpPr/>
          <p:nvPr/>
        </p:nvGrpSpPr>
        <p:grpSpPr>
          <a:xfrm rot="5400000">
            <a:off x="8027777" y="3373347"/>
            <a:ext cx="1567778" cy="491677"/>
            <a:chOff x="5194708" y="3484366"/>
            <a:chExt cx="3148148" cy="987304"/>
          </a:xfrm>
        </p:grpSpPr>
        <p:grpSp>
          <p:nvGrpSpPr>
            <p:cNvPr id="160" name="Google Shape;22565;p6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173" name="Google Shape;22566;p6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2567;p6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2568;p6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22569;p6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70" name="Google Shape;22570;p6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2571;p6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2572;p6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22573;p6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67" name="Google Shape;22574;p6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2575;p6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2576;p6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22577;p6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64" name="Google Shape;22578;p6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2579;p6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2580;p6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02" y="1010209"/>
            <a:ext cx="4026265" cy="3262440"/>
          </a:xfrm>
          <a:prstGeom prst="roundRect">
            <a:avLst>
              <a:gd name="adj" fmla="val 16667"/>
            </a:avLst>
          </a:prstGeom>
          <a:ln w="19050">
            <a:solidFill>
              <a:srgbClr val="A519A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4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6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" name="Google Shape;8758;p37">
            <a:hlinkClick r:id="rId5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8" y="2252952"/>
            <a:ext cx="3943675" cy="276293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14103" y="2472231"/>
            <a:ext cx="3126377" cy="2316276"/>
          </a:xfrm>
          <a:prstGeom prst="rect">
            <a:avLst/>
          </a:prstGeom>
          <a:noFill/>
          <a:ln w="1905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2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Рисунок 7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"/>
            <a:ext cx="9144000" cy="5162843"/>
          </a:xfrm>
          <a:prstGeom prst="rect">
            <a:avLst/>
          </a:prstGeom>
        </p:spPr>
      </p:pic>
      <p:grpSp>
        <p:nvGrpSpPr>
          <p:cNvPr id="8888" name="Google Shape;8888;p41"/>
          <p:cNvGrpSpPr/>
          <p:nvPr/>
        </p:nvGrpSpPr>
        <p:grpSpPr>
          <a:xfrm>
            <a:off x="365397" y="-590117"/>
            <a:ext cx="8606675" cy="2237194"/>
            <a:chOff x="365397" y="-590117"/>
            <a:chExt cx="8606675" cy="2237194"/>
          </a:xfrm>
        </p:grpSpPr>
        <p:sp>
          <p:nvSpPr>
            <p:cNvPr id="8889" name="Google Shape;8889;p41"/>
            <p:cNvSpPr/>
            <p:nvPr/>
          </p:nvSpPr>
          <p:spPr>
            <a:xfrm rot="10800000">
              <a:off x="8392684" y="798896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1"/>
            <p:cNvSpPr/>
            <p:nvPr/>
          </p:nvSpPr>
          <p:spPr>
            <a:xfrm rot="10800000">
              <a:off x="7724137" y="224038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1"/>
            <p:cNvSpPr/>
            <p:nvPr/>
          </p:nvSpPr>
          <p:spPr>
            <a:xfrm rot="10800000">
              <a:off x="7072075" y="-174412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1"/>
            <p:cNvSpPr/>
            <p:nvPr/>
          </p:nvSpPr>
          <p:spPr>
            <a:xfrm>
              <a:off x="2747875" y="503164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1"/>
            <p:cNvSpPr/>
            <p:nvPr/>
          </p:nvSpPr>
          <p:spPr>
            <a:xfrm>
              <a:off x="365397" y="1394591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4" name="Google Shape;8894;p41"/>
            <p:cNvGrpSpPr/>
            <p:nvPr/>
          </p:nvGrpSpPr>
          <p:grpSpPr>
            <a:xfrm>
              <a:off x="5580655" y="621156"/>
              <a:ext cx="1019815" cy="944312"/>
              <a:chOff x="2113525" y="2880575"/>
              <a:chExt cx="609500" cy="564375"/>
            </a:xfrm>
          </p:grpSpPr>
          <p:sp>
            <p:nvSpPr>
              <p:cNvPr id="8895" name="Google Shape;8895;p41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41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41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41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9" name="Google Shape;8899;p41"/>
            <p:cNvGrpSpPr/>
            <p:nvPr/>
          </p:nvGrpSpPr>
          <p:grpSpPr>
            <a:xfrm rot="5400000">
              <a:off x="3907774" y="-580108"/>
              <a:ext cx="349968" cy="2052568"/>
              <a:chOff x="1037125" y="2236325"/>
              <a:chExt cx="149100" cy="874475"/>
            </a:xfrm>
          </p:grpSpPr>
          <p:sp>
            <p:nvSpPr>
              <p:cNvPr id="8900" name="Google Shape;8900;p41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41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41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41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41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41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41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41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41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41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41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41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41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41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41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41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41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41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41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41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41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41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41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41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41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41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41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41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41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41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41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41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41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41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41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41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36" name="Google Shape;8936;p41"/>
            <p:cNvSpPr/>
            <p:nvPr/>
          </p:nvSpPr>
          <p:spPr>
            <a:xfrm>
              <a:off x="685875" y="-572802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1"/>
            <p:cNvSpPr/>
            <p:nvPr/>
          </p:nvSpPr>
          <p:spPr>
            <a:xfrm>
              <a:off x="950250" y="-590117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8" name="Google Shape;8938;p41"/>
            <p:cNvGrpSpPr/>
            <p:nvPr/>
          </p:nvGrpSpPr>
          <p:grpSpPr>
            <a:xfrm>
              <a:off x="1013089" y="-232687"/>
              <a:ext cx="1236640" cy="1210852"/>
              <a:chOff x="236475" y="527300"/>
              <a:chExt cx="1124525" cy="1101075"/>
            </a:xfrm>
          </p:grpSpPr>
          <p:sp>
            <p:nvSpPr>
              <p:cNvPr id="8939" name="Google Shape;8939;p41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41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41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41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41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41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41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41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41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41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41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41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41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41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41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41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41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6" name="Google Shape;8956;p41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7" name="Google Shape;8957;p41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41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41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41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41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41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41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41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41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41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41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41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41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41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41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41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41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41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41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41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41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41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41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41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41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41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41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41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41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41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7" name="Google Shape;8987;p41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8" name="Google Shape;8988;p41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41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41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41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41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41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41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41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41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41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41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41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41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41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41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41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41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41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41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41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41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41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41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41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41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41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41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41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41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41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8" name="Google Shape;9018;p41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9" name="Google Shape;9019;p41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41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41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41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41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41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41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41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41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41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41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41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41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41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41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41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41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41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41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41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41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41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41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41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41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41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41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41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41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41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9" name="Google Shape;9049;p41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0" name="Google Shape;9050;p41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41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41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41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41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41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41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41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41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41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1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1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1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1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1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1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1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1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1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1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1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1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1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1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1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1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1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1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1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1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1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1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1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1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1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1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1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1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1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1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1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1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1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1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1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1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1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41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41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41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41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41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1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41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41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41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1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1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1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1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1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1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1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1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1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1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1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1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1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1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1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1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1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1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1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1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1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1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1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1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1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1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1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1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1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1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1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1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1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1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1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1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1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1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1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1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1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1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1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1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1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1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1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1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1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1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1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1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1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1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1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1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1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1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1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1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1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1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1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1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1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1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1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1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1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1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1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1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1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1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1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1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1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1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1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1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1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1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1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1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1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1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1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1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1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1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1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1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1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1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1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1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1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1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1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1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1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1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1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1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1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1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1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1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1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1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1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1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1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1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1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1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1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1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1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1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1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1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1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1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1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1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1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1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1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1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1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1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1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1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1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1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1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1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41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41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41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41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41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9" name="Google Shape;9249;p41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0" name="Google Shape;9250;p41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1" name="Google Shape;9251;p41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2" name="Google Shape;9252;p41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41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41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41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41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41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41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41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41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41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41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41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41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41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41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41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41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41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41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41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41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41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41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41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41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41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41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41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41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41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41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41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41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41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41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41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41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41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41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41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41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41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41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41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41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41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41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41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41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41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41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41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41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41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41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41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41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41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41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41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41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41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41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41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41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41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41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41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41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41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41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41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41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41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41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41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41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41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41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41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41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41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41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41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41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41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41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41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41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41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41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41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41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41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41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41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41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41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41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41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41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41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41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41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41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41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41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41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41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41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41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41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41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41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41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41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41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41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41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41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41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41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41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41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41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41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41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41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41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41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41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41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41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41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41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41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41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41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41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1" name="Google Shape;9391;p41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2" name="Google Shape;9392;p41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41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41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41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41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41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41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41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41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41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41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41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41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41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41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41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41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41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41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41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41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41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41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41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41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41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41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41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41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41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41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41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41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41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6" name="Google Shape;9426;p41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7" name="Google Shape;9427;p41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8" name="Google Shape;9428;p41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9" name="Google Shape;9429;p41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0" name="Google Shape;9430;p41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1" name="Google Shape;9431;p41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2" name="Google Shape;9432;p41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3" name="Google Shape;9433;p41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4" name="Google Shape;9434;p41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2" name="Google Shape;9472;p41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3" name="Google Shape;9473;p41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4" name="Google Shape;9474;p41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5" name="Google Shape;9475;p41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6" name="Google Shape;9476;p41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7" name="Google Shape;9477;p41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8" name="Google Shape;9478;p41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9" name="Google Shape;9479;p41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0" name="Google Shape;9480;p41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9" name="Google Shape;9619;p41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0" name="Google Shape;9620;p41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1" name="Google Shape;9621;p41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2" name="Google Shape;9622;p41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3" name="Google Shape;9623;p41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4" name="Google Shape;9624;p41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5" name="Google Shape;9625;p41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6" name="Google Shape;9626;p41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7" name="Google Shape;9627;p41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8" name="Google Shape;9628;p41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9" name="Google Shape;9629;p41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0" name="Google Shape;9630;p41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1" name="Google Shape;9631;p41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2" name="Google Shape;9632;p41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3" name="Google Shape;9633;p41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4" name="Google Shape;9634;p41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5" name="Google Shape;9635;p41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6" name="Google Shape;9636;p41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7" name="Google Shape;9637;p41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8" name="Google Shape;9638;p41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9" name="Google Shape;9639;p41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0" name="Google Shape;9640;p41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1" name="Google Shape;9641;p41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2" name="Google Shape;9642;p41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3" name="Google Shape;9643;p41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4" name="Google Shape;9644;p41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5" name="Google Shape;9645;p41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6" name="Google Shape;9646;p41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7" name="Google Shape;9647;p41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41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41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41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41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41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41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41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41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41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41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41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41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41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41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41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41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41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41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41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41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41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41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41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41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41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3" name="Google Shape;9673;p41"/>
          <p:cNvSpPr txBox="1">
            <a:spLocks noGrp="1"/>
          </p:cNvSpPr>
          <p:nvPr>
            <p:ph type="title"/>
          </p:nvPr>
        </p:nvSpPr>
        <p:spPr>
          <a:xfrm>
            <a:off x="857606" y="798896"/>
            <a:ext cx="7477201" cy="118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19A5"/>
                </a:solidFill>
                <a:latin typeface="+mj-lt"/>
              </a:rPr>
              <a:t>35,8 </a:t>
            </a:r>
            <a:r>
              <a:rPr lang="ru-RU" dirty="0" err="1" smtClean="0">
                <a:solidFill>
                  <a:srgbClr val="A519A5"/>
                </a:solidFill>
                <a:latin typeface="+mj-lt"/>
              </a:rPr>
              <a:t>ГКал</a:t>
            </a:r>
            <a:endParaRPr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9674" name="Google Shape;9674;p41"/>
          <p:cNvSpPr txBox="1">
            <a:spLocks noGrp="1"/>
          </p:cNvSpPr>
          <p:nvPr>
            <p:ph type="body" idx="1"/>
          </p:nvPr>
        </p:nvSpPr>
        <p:spPr>
          <a:xfrm>
            <a:off x="1309443" y="1835710"/>
            <a:ext cx="6490854" cy="717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dirty="0" smtClean="0">
                <a:solidFill>
                  <a:srgbClr val="A519A5"/>
                </a:solidFill>
              </a:rPr>
              <a:t>Столько тепла выделяет Калининский </a:t>
            </a:r>
            <a:r>
              <a:rPr lang="ru-RU" sz="1800" dirty="0" smtClean="0">
                <a:solidFill>
                  <a:srgbClr val="A519A5"/>
                </a:solidFill>
              </a:rPr>
              <a:t>ЦОД в час, </a:t>
            </a:r>
            <a:r>
              <a:rPr lang="ru-RU" sz="1800" dirty="0" smtClean="0">
                <a:solidFill>
                  <a:srgbClr val="A519A5"/>
                </a:solidFill>
              </a:rPr>
              <a:t>с потребляемой мощностью до 48 мВт</a:t>
            </a:r>
            <a:r>
              <a:rPr lang="en-US" sz="1800" dirty="0" smtClean="0">
                <a:solidFill>
                  <a:srgbClr val="A519A5"/>
                </a:solidFill>
              </a:rPr>
              <a:t>/</a:t>
            </a:r>
            <a:r>
              <a:rPr lang="ru-RU" sz="1800" dirty="0" smtClean="0">
                <a:solidFill>
                  <a:srgbClr val="A519A5"/>
                </a:solidFill>
              </a:rPr>
              <a:t>ч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A519A5"/>
              </a:solidFill>
            </a:endParaRPr>
          </a:p>
        </p:txBody>
      </p:sp>
      <p:sp>
        <p:nvSpPr>
          <p:cNvPr id="9675" name="Google Shape;9675;p41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41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7" name="Google Shape;9677;p41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678" name="Google Shape;9678;p41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5396" y="2804688"/>
            <a:ext cx="4227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К слову, </a:t>
            </a:r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один час </a:t>
            </a:r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работы Калининского </a:t>
            </a:r>
            <a:r>
              <a:rPr lang="ru-RU" sz="1800" dirty="0" err="1" smtClean="0">
                <a:solidFill>
                  <a:srgbClr val="00A0E3"/>
                </a:solidFill>
                <a:latin typeface="+mn-lt"/>
              </a:rPr>
              <a:t>ЦОДа</a:t>
            </a:r>
            <a:r>
              <a:rPr lang="ru-RU" sz="1800" dirty="0" smtClean="0">
                <a:solidFill>
                  <a:srgbClr val="00A0E3"/>
                </a:solidFill>
                <a:latin typeface="+mn-lt"/>
              </a:rPr>
              <a:t> выделит столько же тепла, сколько получится при сжигании </a:t>
            </a:r>
            <a:r>
              <a:rPr lang="ru-RU" sz="1800" dirty="0" smtClean="0">
                <a:solidFill>
                  <a:srgbClr val="A519A5"/>
                </a:solidFill>
                <a:latin typeface="+mj-lt"/>
              </a:rPr>
              <a:t>5,5 тонн угля</a:t>
            </a:r>
            <a:endParaRPr lang="ru-RU" sz="1800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111" y="193368"/>
            <a:ext cx="3295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Немного цифр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00" y="2590154"/>
            <a:ext cx="2694243" cy="1802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" y="0"/>
            <a:ext cx="9109741" cy="5143500"/>
          </a:xfrm>
          <a:prstGeom prst="rect">
            <a:avLst/>
          </a:prstGeom>
        </p:spPr>
      </p:pic>
      <p:sp>
        <p:nvSpPr>
          <p:cNvPr id="7709" name="Google Shape;7709;p32"/>
          <p:cNvSpPr txBox="1">
            <a:spLocks noGrp="1"/>
          </p:cNvSpPr>
          <p:nvPr>
            <p:ph type="body" idx="1"/>
          </p:nvPr>
        </p:nvSpPr>
        <p:spPr>
          <a:xfrm>
            <a:off x="324810" y="1427888"/>
            <a:ext cx="4346769" cy="207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00A0E3"/>
                </a:solidFill>
              </a:rPr>
              <a:t>Данная проблема является глобальной и актуальной в наше время, т.к. процессы изменения климата значительно ускорились</a:t>
            </a:r>
            <a:endParaRPr dirty="0">
              <a:solidFill>
                <a:srgbClr val="00A0E3"/>
              </a:solidFill>
            </a:endParaRPr>
          </a:p>
        </p:txBody>
      </p:sp>
      <p:sp>
        <p:nvSpPr>
          <p:cNvPr id="7708" name="Google Shape;7708;p32"/>
          <p:cNvSpPr txBox="1">
            <a:spLocks noGrp="1"/>
          </p:cNvSpPr>
          <p:nvPr>
            <p:ph type="title"/>
          </p:nvPr>
        </p:nvSpPr>
        <p:spPr>
          <a:xfrm>
            <a:off x="324810" y="46119"/>
            <a:ext cx="6901831" cy="66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Таким образом, наша проблема – выброс огромного количества тепла в атмосферу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716" name="Google Shape;7716;p32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7" name="Google Shape;7717;p32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3" name="Google Shape;18437;p64"/>
          <p:cNvGrpSpPr/>
          <p:nvPr/>
        </p:nvGrpSpPr>
        <p:grpSpPr>
          <a:xfrm>
            <a:off x="5483083" y="2277328"/>
            <a:ext cx="3146602" cy="1996799"/>
            <a:chOff x="793334" y="1192826"/>
            <a:chExt cx="2665073" cy="1317140"/>
          </a:xfrm>
        </p:grpSpPr>
        <p:sp>
          <p:nvSpPr>
            <p:cNvPr id="3984" name="Google Shape;18438;p64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18439;p64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18440;p64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18441;p64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18442;p64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18443;p64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18444;p64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18445;p64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18446;p64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18447;p64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18448;p64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18449;p64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18450;p64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18451;p64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18452;p64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18453;p64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18454;p64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18455;p64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18456;p64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18457;p64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18458;p64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18459;p64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18460;p64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18461;p64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18462;p64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18463;p64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18464;p64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18465;p64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18466;p64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18467;p64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18468;p64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18469;p64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18470;p64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18471;p64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18472;p64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18473;p64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18474;p64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18475;p64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18476;p64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18477;p64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18478;p64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18479;p64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18480;p64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18481;p64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18482;p64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18483;p64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18484;p64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18485;p64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18486;p64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18487;p64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18488;p64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18489;p64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18490;p64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18491;p64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18492;p64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18493;p64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18494;p64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18495;p64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18496;p64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18497;p64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18498;p64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18499;p64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18500;p64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18501;p64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18502;p64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18503;p64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18504;p64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18505;p64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18506;p64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18507;p64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18508;p64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18509;p64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18510;p64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18511;p64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18512;p64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18513;p64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18514;p64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18515;p64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18516;p64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18517;p64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18518;p64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18519;p64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18520;p64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18521;p64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18522;p64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18523;p64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18524;p64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18525;p64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18526;p64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18527;p64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18528;p64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18529;p64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18530;p64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18531;p64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18532;p64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18533;p64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18534;p64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18535;p64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18536;p64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18537;p64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18538;p64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18539;p64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18540;p64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18541;p64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18542;p64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18543;p64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18544;p64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18545;p64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18546;p64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18547;p64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18548;p64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18549;p64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18550;p64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18551;p64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8552;p64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8553;p64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8554;p64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8555;p64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8556;p64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8557;p64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8558;p64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18559;p64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18560;p64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18561;p64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18562;p64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18563;p64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18564;p64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18565;p64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18566;p64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18567;p64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18568;p64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18569;p64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18570;p64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18571;p64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18572;p64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18573;p64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18574;p64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18575;p64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18576;p64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18577;p64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18578;p64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18579;p64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18580;p64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18581;p64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18582;p64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18583;p64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18584;p64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18585;p64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18586;p64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18587;p64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18588;p64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18589;p64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18590;p64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18591;p64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18592;p64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18593;p64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18594;p64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18595;p64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18596;p64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18597;p64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18598;p64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18599;p64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18600;p64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18601;p64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18602;p64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18603;p64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18604;p64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18605;p64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18606;p64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18607;p64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18608;p64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18609;p64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18610;p64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18611;p64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18612;p64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18613;p64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18614;p64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18615;p64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18616;p64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18617;p64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18618;p64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18619;p64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18620;p64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18621;p64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18622;p64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18623;p64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18624;p64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18625;p64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18626;p64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18627;p64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18628;p64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18629;p64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18630;p64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18631;p64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18632;p64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18633;p64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18634;p64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18635;p64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18636;p64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18637;p64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18638;p64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18639;p64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18640;p64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18641;p64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18642;p64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18643;p64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18644;p64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18645;p64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18646;p64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18647;p64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18648;p64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18649;p64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18650;p64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18651;p64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18652;p64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18653;p64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18654;p64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18655;p64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18656;p64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18657;p64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18658;p64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18659;p64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18660;p64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18661;p64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18662;p64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18663;p64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18664;p64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18665;p64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18666;p64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18667;p64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18668;p64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18669;p64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18670;p64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18671;p64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18672;p64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18673;p64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18674;p64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18675;p64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18676;p64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18677;p64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18678;p64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18679;p64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18680;p64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18681;p64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18682;p64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18683;p64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18684;p64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18685;p64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18686;p64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18687;p64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18688;p64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18689;p64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18690;p64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18691;p64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18692;p64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18693;p64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18694;p64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18695;p64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18696;p64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18697;p64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18698;p64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18699;p64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18700;p64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18701;p64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18702;p64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18703;p64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18704;p64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18705;p64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18706;p64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18707;p64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18708;p64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18709;p64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18710;p64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18711;p64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18712;p64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18713;p64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18714;p64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18715;p64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18716;p64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18717;p64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18718;p64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18719;p64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18720;p64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18721;p64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18722;p64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18723;p64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18724;p64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18725;p64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18726;p64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18727;p64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18728;p64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18729;p64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18730;p64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18731;p64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18732;p64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18733;p64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18734;p64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18735;p64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18736;p64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18737;p64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18738;p64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18739;p64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18740;p64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18741;p64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18742;p64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18743;p64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18744;p64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18745;p64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18746;p64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18747;p64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18748;p64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18749;p64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18750;p64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18751;p64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18752;p64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18753;p64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18754;p64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18755;p64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18756;p64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18757;p64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18758;p64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18759;p64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18760;p64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18761;p64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18762;p64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18763;p64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18764;p64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18765;p64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18766;p64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18767;p64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18768;p64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18769;p64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18770;p64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18771;p64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18772;p64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18773;p64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18774;p64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18775;p64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18776;p64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18777;p64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18778;p64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18779;p64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18780;p64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18781;p64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18782;p64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18783;p64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18784;p64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18785;p64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18786;p64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18787;p64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18788;p64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18789;p64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18790;p64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18791;p64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18792;p64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18793;p64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18794;p64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18795;p64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18796;p64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18797;p64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18798;p64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18799;p64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18800;p64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18801;p64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18802;p64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18803;p64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18804;p64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18805;p64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18806;p64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18807;p64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18808;p64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18809;p64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18810;p64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18811;p64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18812;p64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18813;p64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18814;p64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18815;p64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18816;p64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18817;p64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18818;p64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18819;p64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18820;p64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18821;p64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18822;p64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18823;p64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18824;p64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18825;p64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18826;p64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18827;p64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18828;p64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18829;p64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18830;p64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8831;p64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8832;p64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8833;p64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8834;p64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8835;p64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8836;p64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8837;p64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8838;p64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8839;p64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8840;p64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8841;p64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8842;p64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8843;p64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8844;p64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8845;p64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8846;p64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8847;p64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8848;p64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8849;p64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8850;p64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8851;p64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8852;p64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8853;p64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8854;p64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8855;p64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8856;p64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8857;p64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8858;p64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8859;p64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8860;p64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8861;p64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8862;p64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8863;p64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8864;p64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8865;p64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8866;p64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8867;p64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8868;p64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8869;p64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8870;p64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8871;p64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8872;p64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8873;p64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8874;p64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8875;p64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8876;p64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8877;p64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8878;p64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8879;p64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8880;p64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8881;p64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8882;p64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8883;p64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8884;p64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8885;p64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8886;p64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8887;p64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8888;p64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8889;p64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8890;p64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8891;p64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8892;p64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8893;p64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8894;p64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8895;p64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8896;p64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8897;p64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8898;p64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8899;p64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8900;p64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8901;p64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8902;p64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8903;p64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8904;p64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8905;p64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8906;p64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8907;p64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8908;p64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8909;p64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8910;p64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8911;p64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8912;p64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8913;p64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8914;p64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8915;p64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8916;p64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8917;p64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8918;p64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8919;p64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8920;p64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8921;p64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8922;p64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8923;p64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8924;p64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8925;p64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8926;p64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8927;p64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8928;p64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8929;p64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8930;p64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8931;p64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8932;p64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8933;p64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8934;p64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8935;p64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8936;p64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8937;p64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8938;p64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8939;p64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8940;p64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8941;p64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8942;p6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8943;p64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8944;p64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8945;p64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8946;p64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8947;p64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8948;p64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8949;p64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8950;p64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8951;p64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8952;p64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8953;p64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8954;p64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8955;p64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8956;p64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8957;p64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8958;p64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8959;p64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8960;p64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8961;p64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8962;p64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8963;p64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8964;p64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18965;p64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18966;p64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18967;p64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18968;p64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8969;p64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18970;p64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18971;p64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18972;p64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18973;p64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18974;p64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18975;p64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18976;p64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18977;p64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18978;p64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18979;p64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18980;p64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18981;p64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18982;p64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18983;p64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18984;p64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18985;p64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18986;p64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18987;p64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18988;p64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18989;p64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18990;p64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18991;p64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18992;p64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18993;p64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18994;p64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18995;p64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18996;p64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18997;p64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18998;p64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18999;p64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19000;p64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19001;p64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19002;p64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19003;p64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19004;p64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19005;p64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19006;p64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19007;p64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19008;p64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19009;p64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19010;p64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19011;p64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19012;p64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19013;p64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19014;p64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19015;p64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19016;p64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19017;p64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19018;p64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19019;p64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19020;p64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19021;p64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19022;p64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19023;p64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19024;p64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19025;p64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19026;p64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19027;p64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19028;p64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19029;p64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19030;p64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19031;p64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19032;p64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19033;p64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19034;p64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19035;p64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19036;p64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19037;p64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19038;p64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19039;p64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19040;p64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19041;p64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9042;p64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9043;p64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9044;p64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9045;p64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9046;p64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9047;p64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9048;p64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9049;p64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9050;p64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9051;p64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9052;p64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9053;p64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9054;p64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9055;p64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19056;p64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19057;p64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9058;p6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9059;p64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9060;p64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9061;p64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9062;p64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9063;p64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9064;p64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9065;p64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9066;p64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9067;p64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9068;p64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9069;p64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9070;p64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9071;p64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9072;p64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9073;p64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9074;p64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9075;p64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9076;p64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9077;p64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9078;p64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9079;p64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9080;p64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9081;p64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19082;p64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19083;p64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19084;p64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19085;p64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19086;p64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19087;p64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19088;p64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19089;p64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19090;p64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19091;p64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19092;p64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19093;p64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19094;p64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19095;p64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19096;p64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19097;p64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19098;p64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19099;p64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19100;p64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19101;p64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19102;p64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19103;p64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19104;p64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19105;p64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19106;p64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19107;p64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19108;p64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19109;p64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19110;p64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19111;p64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19112;p64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19113;p64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19114;p64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19115;p64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19116;p64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19117;p64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19118;p64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19119;p64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19120;p64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19121;p64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19122;p64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19123;p64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19124;p64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19125;p64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19126;p64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19127;p64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19128;p64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19129;p64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19130;p64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19131;p64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19132;p64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19133;p64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19134;p64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19135;p64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19136;p64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19137;p64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19138;p64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19139;p64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19140;p64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19141;p64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19142;p64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19143;p64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19144;p64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19145;p64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19146;p64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19147;p64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19148;p64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19149;p64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19150;p64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19151;p64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19152;p64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19153;p64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19154;p64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19155;p64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19156;p64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19157;p64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19158;p64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19159;p64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19160;p64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19161;p64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19162;p64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19163;p64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19164;p64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19165;p64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19166;p64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19167;p64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19168;p64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19169;p64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19170;p64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19171;p64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19172;p64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19173;p64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19174;p64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19175;p64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19176;p64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19177;p64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19178;p64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19179;p64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19180;p64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19181;p64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19182;p64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19183;p64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19184;p64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19185;p64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19186;p64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19187;p64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19188;p64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19189;p64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19190;p64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19191;p64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19192;p64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19193;p64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19194;p64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19195;p64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19196;p64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19197;p64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19198;p64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19199;p64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19200;p64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19201;p64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19202;p64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19203;p64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19204;p64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19205;p64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19206;p64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19207;p64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19208;p64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19209;p64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19210;p64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19211;p64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19212;p64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19213;p64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19214;p64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19215;p64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19216;p64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19217;p64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19218;p64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19219;p64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19220;p64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19221;p64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19222;p64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19223;p64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19224;p64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19225;p64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19226;p64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19227;p64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19228;p64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19229;p64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19230;p64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19231;p64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19232;p64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19233;p64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19234;p64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19235;p64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19236;p64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19237;p64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19238;p64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19239;p64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19240;p64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19241;p64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19242;p64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19243;p64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19244;p64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19245;p64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19246;p64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19247;p64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19248;p64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19249;p64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19250;p64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19251;p64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19252;p64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19253;p64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19254;p64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19255;p64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19256;p64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19257;p64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19258;p64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19259;p64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19260;p64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19261;p64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19262;p64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19263;p64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19264;p64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19265;p64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19266;p64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19267;p64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19268;p64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19269;p64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19270;p64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19271;p64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19272;p64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19273;p64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19274;p64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19275;p64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19276;p64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19277;p64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19278;p64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19279;p64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19280;p64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19281;p64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19282;p64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19283;p64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19284;p64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19285;p64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19286;p64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19287;p64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19288;p64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19289;p64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19290;p64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19291;p64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19292;p64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19293;p64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19294;p64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19295;p64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19296;p64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19297;p64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19298;p64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19299;p64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19300;p64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19301;p64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19302;p64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19303;p64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19304;p64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19305;p64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19306;p64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19307;p64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19308;p64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19309;p64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19310;p64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19311;p64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19312;p64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19313;p64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19314;p64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19315;p64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19316;p64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19317;p64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19318;p64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19319;p64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19320;p64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19321;p64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19322;p64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19323;p64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19324;p64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19325;p64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19326;p64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19327;p64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19328;p64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19329;p64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19330;p64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19331;p64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19332;p64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19333;p64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19334;p64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19335;p64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19336;p64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19337;p64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19338;p64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19339;p64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19340;p64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19341;p64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19342;p64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19343;p64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19344;p64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19345;p64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19346;p64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19347;p64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19348;p64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19349;p64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19350;p64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19351;p64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19352;p64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19353;p64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19354;p64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19355;p64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19356;p64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19357;p64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19358;p64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19359;p64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19360;p64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19361;p64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19362;p64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19363;p64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19364;p64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19365;p64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19366;p64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19367;p64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19368;p64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19369;p64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19370;p64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19371;p64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19372;p64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19373;p64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19374;p64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19375;p64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19376;p64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19377;p64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19378;p64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19379;p64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19380;p64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19381;p64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19382;p64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19383;p64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19384;p64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19385;p64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19386;p64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19387;p64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19388;p64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19389;p64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19390;p64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19391;p64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19392;p64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19393;p64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19394;p64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19395;p64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19396;p64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19397;p64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19398;p64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19399;p64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19400;p64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19401;p64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19402;p64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19403;p64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19404;p64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19405;p64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19406;p64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19407;p64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19408;p64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19409;p64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19410;p64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19411;p64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19412;p64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19413;p64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19414;p64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19415;p64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19416;p64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19417;p64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19418;p64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19419;p64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19420;p64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19421;p64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19422;p64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19423;p64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19424;p64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19425;p64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19426;p64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19427;p64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19428;p64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19429;p64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19430;p64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19431;p64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19432;p64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19433;p64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19434;p64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19435;p64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19436;p64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19437;p64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19438;p64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19439;p64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19440;p64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19441;p64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19442;p64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19443;p64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19444;p64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19445;p64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19446;p64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19447;p64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19448;p64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19449;p64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19450;p64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19451;p64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19452;p64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19453;p64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19454;p64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19455;p64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19456;p64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19457;p64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19458;p64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19459;p64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19460;p64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19461;p64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19462;p64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19463;p64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19464;p64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19465;p64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19466;p64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19467;p64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19468;p64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19469;p64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19470;p64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19471;p64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19472;p64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19473;p64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19474;p64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19475;p64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19476;p64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19477;p64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19478;p64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19479;p64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19480;p64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19481;p64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19482;p64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19483;p64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19484;p64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19485;p64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19486;p64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19487;p64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19488;p64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19489;p64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19490;p64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19491;p64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19492;p64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19493;p64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19494;p64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19495;p64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19496;p64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19497;p64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19498;p64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19499;p64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19500;p64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19501;p64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19502;p64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19503;p64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19504;p64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19505;p64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19506;p64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19507;p64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19508;p64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19509;p64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19510;p64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19511;p64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19512;p64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19513;p64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19514;p64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19515;p64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19516;p64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19517;p64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19518;p64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19519;p64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19520;p64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19521;p64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19522;p64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19523;p64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19524;p64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19525;p64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19526;p64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19527;p64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19528;p64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19529;p64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19530;p64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19531;p6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19532;p64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19533;p64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19534;p64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19535;p64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19536;p64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19537;p64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19538;p64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19539;p64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19540;p64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19541;p64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19542;p64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19543;p64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19544;p64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19545;p64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19546;p64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19547;p64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19548;p64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19549;p64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19550;p64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19551;p64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19552;p64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19553;p64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19554;p64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19555;p64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19556;p64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19557;p64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19558;p64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19559;p64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19560;p64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19561;p64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19562;p64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19563;p64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19564;p64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19565;p64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19566;p64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19567;p64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19568;p64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19569;p64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19570;p64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19571;p64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19572;p64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19573;p64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19574;p64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19575;p64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19576;p64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19577;p64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19578;p64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19579;p64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19580;p64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19581;p64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19582;p64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19583;p64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19584;p64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19585;p64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19586;p64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19587;p64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19588;p64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19589;p64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19590;p64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19591;p64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19592;p64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19593;p64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19594;p64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19595;p64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19596;p64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19597;p64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19598;p64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19599;p64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19600;p64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19601;p64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19602;p64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19603;p64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19604;p64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19605;p64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19606;p64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19607;p64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19608;p64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19609;p64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19610;p64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19611;p64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19612;p64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19613;p64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19614;p64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19615;p64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19616;p64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19617;p64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19618;p64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19619;p64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19620;p64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19621;p64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19622;p64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19623;p64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19624;p64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19625;p64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19626;p64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19627;p64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9628;p64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9629;p64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19630;p64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19631;p64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19632;p64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19633;p64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19634;p64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19635;p64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19636;p64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19637;p64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19638;p64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19639;p64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19640;p64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19641;p64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19642;p64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19643;p64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19644;p64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19645;p64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19646;p64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19647;p64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9648;p64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9649;p64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9650;p64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9651;p64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19652;p64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19653;p64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19654;p64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19655;p64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19656;p64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19657;p64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19658;p64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19659;p64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19660;p64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19661;p64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19662;p64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19663;p64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19664;p64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19665;p64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19666;p64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19667;p64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19668;p64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19669;p64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19670;p64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19671;p64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19672;p64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19673;p64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19674;p64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19675;p64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19676;p64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19677;p64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19678;p64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19679;p64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19680;p64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19681;p64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19682;p64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19683;p64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19684;p64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19685;p64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19686;p64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19687;p64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19688;p64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19689;p64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19690;p64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19691;p64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19692;p64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19693;p64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19694;p64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19695;p64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19696;p64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19697;p64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19698;p64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19699;p64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19700;p64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19701;p64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19702;p64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19703;p64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19704;p64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19705;p64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19706;p64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19707;p64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19708;p64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19709;p64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19710;p64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19711;p64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19712;p64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19713;p64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19714;p64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19715;p64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19716;p64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19717;p64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19718;p64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19719;p64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19720;p64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19721;p64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19722;p64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19723;p64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19724;p64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19725;p64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19726;p64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19727;p64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19728;p64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19729;p64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19730;p64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19731;p64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19732;p64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19733;p64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19734;p64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19735;p64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19736;p64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19737;p64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19738;p64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19739;p64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19740;p64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19741;p64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19742;p64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19743;p64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19744;p64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19745;p64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19746;p64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19747;p64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19748;p64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19749;p64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19750;p64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19751;p64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19752;p64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19753;p64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19754;p64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19755;p64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19756;p64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19757;p64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19758;p64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19759;p64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19760;p64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19761;p64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19762;p64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19763;p64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19764;p64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19765;p64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19766;p64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19767;p64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19768;p64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19769;p64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19770;p64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19771;p64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19772;p64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19773;p64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19774;p64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19775;p64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19776;p64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19777;p64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19778;p64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19779;p64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19780;p64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19781;p64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19782;p64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19783;p64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19784;p64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19785;p64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19786;p64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19787;p64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19788;p64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19789;p64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19790;p64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19791;p64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19792;p64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19793;p64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19794;p64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19795;p64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19796;p64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19797;p64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19798;p64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19799;p64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19800;p64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19801;p64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19802;p64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19803;p64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19804;p64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19805;p64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19806;p64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19807;p64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19808;p64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19809;p64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19810;p64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19811;p64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19812;p64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19813;p64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19814;p64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19815;p64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19816;p64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19817;p64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19818;p64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19819;p64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19820;p64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19821;p64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19822;p64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19823;p64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19824;p64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19825;p64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19826;p64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19827;p64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19828;p64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19829;p64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19830;p64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19831;p64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19832;p64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19833;p64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19834;p64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19835;p64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19836;p64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19837;p64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19838;p64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19839;p64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19840;p64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19841;p64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19842;p64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19843;p64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19844;p64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19845;p64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19846;p64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19847;p64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19848;p64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19849;p64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19850;p64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19851;p64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19852;p64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19853;p64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19854;p64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19855;p64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19856;p64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19857;p64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19858;p64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19859;p64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19860;p64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19861;p64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19862;p64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19863;p64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19864;p64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19865;p64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19866;p64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19867;p64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19868;p64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19869;p64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19870;p64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19871;p64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19872;p64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19873;p64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19874;p64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19875;p64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19876;p64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19877;p64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19878;p64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19879;p64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19880;p64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19881;p64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19882;p64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19883;p64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19884;p64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19885;p64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19886;p64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19887;p64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19888;p64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19889;p64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19890;p64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19891;p64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19892;p64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19893;p64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19894;p64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19895;p64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19896;p64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19897;p64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19898;p64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19899;p64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19900;p64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19901;p64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19902;p64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19903;p64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19904;p64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19905;p64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19906;p64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19907;p64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19908;p64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19909;p64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19910;p64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19911;p64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19912;p64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19913;p64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19914;p64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19915;p64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19916;p64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19917;p64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19918;p64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19919;p64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19920;p64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19921;p64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19922;p64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19923;p64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19924;p64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19925;p64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19926;p64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19927;p64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19928;p64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19929;p64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19930;p64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19931;p64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19932;p64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19933;p64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19934;p64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19935;p64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19936;p64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19937;p64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19938;p64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19939;p64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19940;p64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19941;p64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19942;p64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19943;p64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19944;p64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19945;p64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19946;p64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19947;p64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19948;p64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19949;p64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19950;p64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19951;p64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19952;p64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19953;p64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19954;p64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19955;p64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19956;p64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19957;p64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19958;p64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19959;p64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19960;p64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19961;p64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19962;p64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19963;p64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19964;p64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19965;p64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19966;p64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19967;p64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19968;p64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19969;p64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19970;p64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19971;p64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19972;p64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19973;p64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19974;p64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19975;p64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19976;p64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19977;p64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19978;p64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19979;p64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19980;p64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19981;p64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19982;p64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19983;p64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19984;p64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19985;p64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19986;p64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19987;p64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19988;p64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19989;p64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19990;p64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19991;p64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19992;p64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19993;p64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19994;p64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19995;p64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19996;p64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19997;p64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19998;p64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19999;p64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20000;p64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20001;p64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20002;p64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20003;p64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20004;p64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20005;p64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20006;p64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20007;p64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20008;p64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20009;p64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20010;p64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20011;p64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20012;p64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20013;p64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20014;p64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20015;p64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20016;p64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20017;p64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20018;p64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20019;p64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20020;p64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20021;p64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20022;p64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20023;p64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20024;p64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20025;p64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20026;p64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20027;p64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20028;p64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20029;p64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20030;p64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20031;p64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20032;p64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20033;p64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20034;p64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20035;p64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20036;p64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20037;p64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20038;p64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20039;p64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20040;p64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20041;p64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20042;p64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20043;p64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20044;p64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20045;p64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20046;p64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20047;p64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20048;p64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20049;p64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20050;p64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20051;p64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20052;p64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20053;p64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20054;p64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20055;p64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20056;p64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20057;p64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20058;p64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20059;p64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20060;p64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20061;p64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20062;p64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20063;p64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20064;p64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20065;p64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20066;p64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20067;p64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20068;p64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20069;p64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20070;p64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20071;p64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20072;p64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20073;p64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20074;p64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20075;p64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20076;p64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20077;p64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20078;p64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20079;p64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20080;p64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20081;p64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20082;p64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20083;p64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20084;p64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20085;p64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20086;p64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20087;p64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20088;p64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20089;p64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20090;p64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20091;p64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20092;p64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20093;p64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20094;p64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20095;p64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20096;p64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20097;p64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20098;p64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20099;p64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20100;p64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20101;p64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20102;p64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20103;p64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20104;p64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20105;p64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20106;p64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20107;p64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20108;p64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20109;p64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20110;p64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20111;p64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20112;p64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20113;p64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20114;p64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20115;p64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20116;p64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20117;p64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20118;p64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20119;p64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20120;p64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20121;p64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20122;p64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20123;p64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20124;p64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20125;p64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20126;p64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20127;p64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20128;p64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20129;p64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20130;p64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20131;p64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20132;p64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20133;p64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20134;p64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20135;p64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20136;p64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20137;p64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20138;p64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20139;p64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20140;p64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20141;p64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20142;p64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20143;p64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20144;p64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20145;p64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20146;p64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20147;p64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20148;p64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20149;p64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20150;p64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20151;p64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20152;p6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20153;p64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20154;p64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20155;p64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20156;p64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20157;p64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20158;p64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20159;p64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20160;p64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20161;p64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20162;p64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20163;p64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20164;p64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20165;p64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20166;p64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20167;p64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20168;p64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20169;p64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20170;p64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20171;p64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20172;p64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20173;p64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20174;p64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20175;p64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20176;p64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20177;p64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20178;p64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20179;p64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20180;p64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20181;p64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20182;p64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20183;p64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20184;p64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20185;p64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20186;p64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20187;p64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20188;p64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20189;p64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20190;p64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20191;p64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20192;p64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20193;p64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20194;p64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20195;p64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20196;p64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20197;p64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20198;p64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20199;p64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20200;p64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20201;p64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20202;p64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20203;p64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20204;p64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20205;p64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20206;p64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20207;p64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20208;p64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20209;p64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20210;p64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20211;p64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20212;p64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20213;p64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20214;p64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20215;p64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20216;p64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20217;p64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20218;p64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20219;p64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20220;p64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20221;p64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20222;p64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20223;p64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20224;p64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20225;p64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20226;p64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20227;p64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20228;p64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20229;p64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20230;p64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20231;p64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20232;p64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20233;p64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20234;p64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20235;p64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20236;p64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20237;p64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20238;p64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20239;p64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20240;p64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20241;p64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20242;p64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20243;p64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20244;p64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20245;p64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20246;p64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20247;p64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20248;p64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20249;p64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20250;p64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20251;p64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20252;p64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20253;p64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20254;p64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20255;p64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20256;p64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20257;p64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20258;p64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20259;p64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20260;p64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20261;p64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20262;p64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20263;p64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20264;p64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20265;p64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20266;p64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20267;p64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20268;p64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20269;p64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20270;p64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20271;p64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20272;p64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20273;p64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20274;p64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20275;p64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20276;p64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20277;p64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20278;p64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20279;p64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20280;p64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20281;p64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20282;p64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20283;p64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20284;p64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20285;p64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20286;p64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20287;p64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20288;p64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20289;p64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20290;p64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20291;p64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20292;p64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20293;p64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20294;p64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20295;p64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20296;p64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20297;p64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20298;p64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20299;p64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20300;p64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20301;p64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20302;p64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20303;p64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20304;p64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20305;p64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20306;p64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20307;p64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20308;p64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20309;p64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20310;p64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20311;p64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20312;p64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20313;p64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20314;p64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20315;p64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20316;p64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20317;p64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20318;p64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20319;p64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20320;p64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20321;p64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20322;p64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20323;p64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20324;p64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20325;p64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20326;p64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20327;p64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20328;p64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20329;p64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20330;p64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20331;p64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20332;p64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20333;p64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20334;p64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20335;p64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20336;p64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20337;p64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20338;p64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20339;p64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20340;p64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20341;p64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20342;p64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20343;p64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20344;p64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20345;p64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20346;p64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20347;p64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20348;p64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20349;p64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20350;p64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20351;p64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20352;p64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20353;p64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20354;p64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20355;p64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20356;p64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20357;p64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20358;p64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20359;p64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20360;p64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20361;p64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20362;p64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20363;p64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20364;p64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20365;p64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20366;p64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20367;p64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20368;p64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20369;p64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20370;p64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20371;p64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20372;p64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20373;p64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20374;p64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20375;p64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20376;p64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20377;p64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20378;p64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20379;p64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20380;p64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20381;p64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20382;p64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20383;p64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20384;p64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20385;p64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20386;p64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20387;p64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20388;p64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20389;p64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20390;p64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20391;p64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20392;p64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20393;p64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20394;p64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20395;p64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20396;p64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20397;p64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20398;p64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20399;p64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20400;p64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20401;p64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20402;p64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20403;p64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20404;p64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20405;p64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20406;p64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20407;p64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20408;p64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20409;p64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20410;p64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20411;p64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20412;p64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20413;p64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20414;p64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20415;p64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20416;p64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20417;p64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20418;p64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20419;p64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20420;p64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20421;p64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20422;p64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20423;p64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20424;p64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20425;p64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20426;p64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20427;p64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20428;p64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20429;p64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20430;p64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20431;p64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20432;p64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20433;p64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20434;p64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20435;p64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20436;p64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20437;p64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20438;p64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20439;p64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20440;p64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20441;p64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20442;p64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20443;p64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20444;p64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20445;p64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20446;p64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20447;p64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20448;p64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20449;p64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20450;p64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20451;p64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20452;p64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20453;p64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20454;p64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20455;p64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20456;p64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20457;p64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20458;p64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20459;p64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20460;p64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20461;p64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20462;p64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20463;p64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20464;p64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20465;p64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20466;p64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20467;p64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20468;p64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20469;p64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20470;p64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20471;p64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20472;p64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20473;p64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20474;p64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20475;p64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20476;p64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20477;p64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20478;p64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20479;p64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20480;p64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20481;p64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20482;p64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20483;p64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20484;p64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20485;p64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20486;p64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20487;p64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20488;p64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20489;p64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20490;p64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20491;p64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20492;p64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20493;p64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20494;p64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20495;p64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20496;p64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20497;p64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20498;p64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20499;p64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20500;p64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20501;p64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20502;p64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20503;p64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20504;p64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20505;p64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20506;p64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20507;p64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20508;p64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20509;p64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20510;p64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20511;p64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20512;p64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20513;p64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20514;p64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20515;p64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20516;p64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20517;p64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20518;p64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20519;p64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20520;p64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20521;p64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20522;p64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20523;p64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20524;p64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20525;p64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20526;p64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20527;p64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20528;p64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20529;p64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20530;p64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20531;p64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20532;p64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20533;p64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20534;p64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20535;p64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20536;p64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20537;p64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20538;p64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20539;p64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20540;p64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20541;p64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20542;p64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20543;p64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20544;p64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20545;p64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20546;p64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20547;p64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20548;p64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20549;p64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20550;p64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20551;p64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20552;p64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20553;p64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20554;p64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20555;p64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20556;p64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20557;p64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20558;p64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20559;p64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20560;p64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20561;p64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20562;p64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20563;p64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20564;p64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20565;p64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20566;p64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20567;p64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20568;p64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20569;p64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20570;p64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20571;p64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20572;p64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20573;p64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20574;p64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20575;p64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20576;p64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20577;p64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20578;p64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20579;p64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20580;p64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20581;p64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20582;p64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20583;p64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20584;p64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20585;p64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20586;p64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20587;p64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20588;p64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20589;p64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20590;p64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20591;p64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20592;p64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20593;p64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20594;p64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20595;p64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20596;p64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20597;p64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20598;p64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20599;p64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20600;p64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20601;p64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20602;p64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20603;p64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20604;p64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20605;p64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20606;p64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20607;p64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20608;p64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20609;p64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20610;p64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20611;p64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20612;p64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20613;p64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20614;p64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20615;p64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20616;p64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20617;p64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20618;p64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20619;p64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20620;p64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20621;p64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20622;p64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20623;p64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20624;p64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20625;p64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20626;p64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20627;p64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20628;p64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20629;p64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20630;p64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20631;p64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20632;p64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20633;p64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20634;p64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20635;p64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20636;p64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20637;p64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20638;p64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20639;p64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20640;p64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20641;p64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20642;p64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20643;p64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20644;p64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20645;p64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20646;p64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20647;p64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20648;p64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20649;p64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20650;p64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20651;p64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20652;p64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20653;p64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20654;p64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20655;p64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20656;p64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20657;p64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20658;p64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20659;p64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20660;p64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20661;p64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20662;p64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20663;p64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20664;p64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20665;p64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20666;p64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20667;p64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20668;p64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20669;p64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20670;p64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20671;p64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20672;p64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20673;p64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20674;p64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20675;p64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20676;p64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20677;p64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20678;p64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20679;p64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20680;p64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20681;p64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20682;p64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20683;p64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20684;p64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20685;p64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20686;p64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20687;p64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20688;p64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20689;p64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20690;p64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20691;p64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20692;p64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20693;p64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20694;p64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20695;p64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20696;p64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20697;p64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20698;p64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20699;p64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20700;p64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20701;p64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20702;p64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20703;p64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20704;p64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20705;p64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20706;p64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20707;p64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20708;p64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20709;p64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20710;p64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20711;p64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20712;p64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20713;p64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20714;p64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20715;p64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20716;p64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20717;p64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20718;p64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20719;p64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20720;p64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20721;p64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20722;p64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20723;p64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20724;p64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20725;p64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20726;p64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20727;p64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20728;p64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20729;p64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20730;p64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20731;p64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20732;p64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20733;p64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20734;p64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20735;p64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20736;p64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20737;p64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20738;p64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20739;p64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20740;p64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20741;p64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20742;p64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20743;p64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20744;p64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20745;p64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20746;p64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20747;p64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20748;p64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20749;p64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20750;p64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20751;p64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20752;p64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20753;p64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20754;p64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20755;p64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20756;p64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20757;p64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20758;p64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20759;p64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20760;p64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20761;p64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20762;p64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20763;p64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20764;p64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20765;p64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20766;p64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20767;p64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20768;p64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20769;p64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20770;p64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20771;p64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20772;p64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20773;p64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20774;p64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20775;p64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20776;p64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20777;p64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20778;p64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20779;p64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20780;p64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20781;p64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20782;p64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20783;p64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20784;p64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20785;p64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20786;p64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20787;p64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20788;p64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20789;p64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20790;p64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20791;p64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20792;p64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20793;p64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20794;p64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20795;p64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20796;p64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20797;p64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20798;p64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20799;p64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20800;p64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20801;p64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20802;p64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20803;p64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20804;p64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20805;p64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20806;p64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20807;p64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20808;p64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20809;p64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20810;p64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20811;p64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20812;p64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20813;p64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20814;p64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20815;p64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20816;p64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20817;p64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20818;p64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20819;p64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20820;p64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20821;p64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20822;p64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20823;p64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20824;p64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20825;p64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20826;p64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20827;p64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20828;p64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20829;p64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20830;p64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20831;p64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20832;p64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20833;p64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20834;p64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20835;p64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20836;p64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20837;p64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20838;p64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20839;p64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20840;p64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20841;p64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20842;p64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20843;p64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20844;p64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20845;p64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20846;p64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20847;p64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20848;p64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20849;p64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20850;p64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20851;p64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20852;p64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20853;p64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20854;p64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20855;p64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20856;p64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20857;p64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20858;p64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20859;p64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20860;p64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20861;p64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20862;p64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20863;p64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20864;p64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20865;p64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20866;p64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20867;p64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20868;p64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20869;p64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20870;p64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20871;p64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20872;p64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20873;p64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20874;p64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20875;p64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20876;p64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20877;p64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20878;p64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20879;p64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20880;p64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20881;p64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20882;p64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20883;p64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20884;p64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20885;p64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20886;p64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20887;p64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20888;p64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20889;p64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20890;p64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20891;p64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20892;p64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20893;p64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20894;p64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20895;p64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20896;p64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20897;p64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20898;p64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20899;p64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20900;p64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20901;p64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20902;p64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20903;p64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20904;p64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20905;p64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20906;p64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20907;p64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20908;p64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20909;p64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20910;p64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20911;p64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20912;p64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20913;p64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20914;p64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20915;p64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20916;p64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20917;p64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20918;p64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20919;p64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20920;p64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20921;p64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20922;p64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20923;p64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20924;p64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20925;p64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20926;p64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20927;p64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20928;p64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20929;p64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20930;p64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20931;p64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20932;p64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20933;p64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20934;p64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20935;p64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20936;p64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20937;p64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20938;p64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20939;p64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20940;p64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20941;p64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20942;p64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20943;p64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20944;p64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20945;p64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20946;p64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20947;p64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20948;p64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20949;p64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20950;p64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20951;p64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20952;p64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20953;p64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20954;p64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20955;p64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20956;p64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20957;p64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20958;p64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20959;p64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20960;p64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20961;p64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20962;p64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20963;p64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20964;p64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20965;p64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20966;p64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20967;p64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20968;p64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20969;p64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20970;p64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20971;p64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20972;p64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20973;p64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20974;p64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20975;p64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20976;p64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20977;p64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20978;p64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20979;p64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20980;p64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20981;p64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20982;p64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20983;p64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20984;p64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20985;p64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20986;p64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20987;p64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20988;p64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20989;p64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20990;p64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20991;p64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20992;p64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20993;p64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20994;p64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20995;p64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20996;p64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20997;p64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20998;p64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20999;p64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21000;p64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21001;p64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21002;p64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21003;p64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21004;p64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21005;p64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21006;p64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21007;p64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21008;p64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21009;p64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21010;p64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21011;p64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21012;p64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21013;p64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21014;p64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21015;p64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21016;p64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21017;p64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21018;p64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21019;p64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21020;p64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21021;p64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21022;p64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21023;p64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21024;p64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21025;p64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21026;p64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21027;p64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21028;p64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21029;p64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21030;p64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21031;p64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21032;p64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21033;p64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21034;p64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21035;p64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21036;p64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21037;p64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21038;p64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21039;p64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21040;p64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21041;p64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21042;p64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21043;p64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21044;p64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21045;p64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21046;p64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21047;p64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21048;p64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21049;p64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21050;p64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21051;p64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21052;p64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21053;p64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21054;p64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21055;p64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21056;p64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21057;p64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21058;p64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21059;p64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21060;p64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21061;p64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21062;p64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21063;p64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21064;p64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21065;p64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21066;p64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21067;p64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21068;p64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21069;p64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21070;p64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21071;p64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21072;p64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21073;p64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21074;p64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21075;p64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21076;p64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21077;p64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21078;p64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21079;p64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21080;p64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21081;p64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21082;p64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21083;p64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21084;p64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21085;p64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21086;p64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21087;p64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21088;p64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21089;p64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21090;p64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21091;p64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21092;p64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21093;p64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21094;p64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21095;p64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21096;p64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21097;p64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21098;p64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21099;p64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21100;p64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21101;p64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21102;p64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21103;p64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21104;p64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21105;p64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21106;p64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21107;p64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21108;p64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21109;p64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21110;p64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21111;p64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21112;p64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21113;p64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21114;p64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21115;p64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21116;p64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21117;p64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21118;p64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21119;p64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21120;p64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21121;p64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21122;p64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21123;p64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21124;p64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21125;p64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21126;p64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21127;p64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21128;p64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21129;p64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21130;p64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21131;p64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21132;p64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21133;p64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21134;p64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21135;p64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21136;p64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21137;p64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21138;p64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21139;p64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21140;p64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21141;p64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21142;p64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21143;p64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21144;p64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21145;p64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21146;p64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21147;p64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21148;p64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21149;p64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21150;p64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21151;p64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21152;p64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21153;p64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21154;p64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21155;p64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21156;p64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21157;p64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21158;p64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21159;p64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21160;p64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21161;p64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21162;p64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21163;p64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21164;p64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21165;p64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21166;p64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21167;p64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21168;p64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21169;p64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21170;p64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21171;p64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21172;p64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21173;p64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21174;p64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21175;p64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21176;p64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21177;p64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21178;p64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21179;p64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21180;p64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21181;p64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21182;p64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21183;p64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21184;p64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21185;p64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21186;p64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21187;p64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21188;p64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21189;p64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21190;p64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21191;p64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21192;p64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21193;p64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21194;p64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21195;p64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21196;p64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21197;p64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21198;p64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21199;p64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21200;p64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21201;p64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21202;p64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21203;p64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21204;p64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21205;p64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21206;p64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21207;p64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21208;p64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21209;p64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21210;p64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21211;p64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21212;p64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21213;p64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21214;p64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21215;p64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21216;p64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21217;p64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21218;p64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21219;p64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21220;p64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21221;p64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21222;p64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21223;p64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21224;p64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21225;p64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21226;p64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21227;p64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21228;p64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21229;p64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21230;p64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21231;p64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21232;p64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21233;p64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21234;p64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21235;p64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21236;p64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21237;p64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21238;p64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21239;p64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21240;p64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21241;p64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21242;p64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21243;p64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21244;p64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21245;p64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21246;p64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21247;p64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21248;p64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21249;p64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21250;p64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21251;p64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21252;p64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21253;p64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21254;p64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21255;p64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21256;p64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21257;p64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21258;p64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21259;p64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21260;p64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21261;p64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21262;p64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21263;p64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21264;p64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21265;p64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21266;p64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21267;p64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21268;p64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21269;p64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21270;p64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21271;p64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21272;p64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21273;p64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21274;p64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21275;p64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21276;p64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21277;p64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21278;p64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21279;p64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21280;p64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21281;p64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21282;p64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21283;p64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21284;p64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21285;p64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21286;p64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21287;p64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21288;p64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21289;p64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21290;p64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21291;p64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21292;p64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21293;p64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21294;p64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21295;p64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21296;p64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21297;p64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21298;p64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21299;p64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21300;p64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21301;p64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21302;p64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21303;p64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21304;p64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21305;p64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21306;p64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21307;p64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21308;p64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21309;p64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21310;p64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21311;p64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21312;p64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21313;p64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21314;p64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21315;p64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21316;p64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21317;p64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21318;p64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21319;p64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21320;p64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21321;p64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21322;p64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21323;p64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21324;p64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21325;p64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21326;p64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21327;p64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21328;p64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21329;p64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21330;p64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21331;p64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21332;p64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21333;p64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21334;p64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21335;p64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21336;p64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21337;p64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21338;p64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21339;p64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21340;p64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21341;p64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21342;p64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21343;p64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21344;p64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21345;p64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21346;p64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21347;p64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21348;p64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21349;p64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21350;p64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21351;p64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21352;p64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21353;p64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21354;p64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21355;p64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21356;p64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21357;p64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21358;p64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21359;p64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21360;p64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21361;p64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21362;p64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21363;p64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21364;p64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21365;p64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21366;p64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21367;p64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21368;p64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21369;p64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21370;p64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21371;p64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21372;p64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21373;p64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21374;p64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21375;p64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21376;p64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21377;p64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21378;p64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21379;p64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21380;p64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21381;p64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21382;p64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21383;p64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21384;p64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21385;p64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21386;p64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21387;p64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21388;p64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21389;p64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21390;p64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21391;p64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21392;p64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21393;p64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21394;p64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21395;p64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21396;p64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21397;p64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21398;p64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21399;p64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21400;p64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21401;p64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21402;p64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21403;p64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21404;p64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21405;p64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21406;p64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21407;p64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21408;p64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21409;p64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21410;p64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21411;p64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21412;p64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21413;p64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21414;p64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21415;p64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21416;p64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21417;p64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21418;p64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21419;p64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21420;p64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21421;p64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21422;p64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21423;p64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21424;p64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21425;p64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21426;p64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21427;p64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21428;p64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21429;p64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21430;p64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21431;p64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21432;p64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21433;p64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21434;p64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21435;p64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21436;p64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21437;p64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21438;p64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21439;p64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21440;p64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21441;p64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21442;p64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21443;p64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21444;p64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21445;p64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21446;p64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21447;p64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21448;p64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21449;p64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21450;p64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21451;p64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21452;p64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21453;p64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21454;p64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21455;p64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21456;p64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21457;p64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21458;p64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21459;p64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21460;p64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21461;p64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21462;p64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21463;p64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21464;p64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21465;p64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21466;p64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21467;p64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21468;p64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21469;p64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21470;p64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21471;p64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21472;p64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21473;p64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21474;p64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21475;p64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21476;p64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21477;p64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21478;p64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21479;p64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21480;p64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21481;p64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21482;p64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21483;p64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21484;p64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21485;p64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21486;p64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21487;p64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21488;p64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21489;p64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21490;p64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21491;p64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21492;p64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21493;p64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21494;p64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21495;p64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21496;p64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21497;p64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21498;p64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21499;p64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21500;p64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21501;p64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21502;p64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21503;p64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21504;p64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21505;p64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21506;p64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21507;p64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21508;p64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21509;p64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21510;p64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21511;p64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21512;p64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21513;p64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21514;p64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21515;p64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21516;p64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21517;p64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21518;p64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21519;p64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21520;p64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21521;p64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21522;p64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21523;p64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21524;p64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21525;p64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21526;p64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21527;p64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21528;p64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21529;p64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21530;p64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21531;p64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21532;p64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21533;p64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21534;p64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21535;p64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21536;p64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21537;p64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21538;p64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21539;p64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21540;p64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21541;p64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21542;p64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21543;p64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21544;p64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21545;p64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21546;p64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21547;p64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21548;p64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21549;p64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21550;p64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21551;p64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21552;p64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21553;p64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21554;p64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21555;p64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21556;p64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21557;p64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21558;p64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21559;p64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21560;p64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21561;p64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21562;p64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21563;p64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21564;p64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21565;p64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21566;p64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21567;p64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21568;p64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21569;p64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21570;p64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21571;p64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21572;p64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21573;p64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21574;p64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21575;p64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21576;p64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21577;p64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21578;p64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21579;p64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21580;p64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21581;p64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21582;p64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21583;p64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21584;p64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21585;p64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21586;p64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21587;p64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21588;p64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21589;p64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21590;p64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21591;p64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21592;p64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21593;p64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21594;p64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21595;p64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21596;p64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21597;p64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21598;p64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21599;p64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21600;p64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21601;p64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21602;p64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21603;p64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21604;p64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21605;p64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21606;p64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21607;p64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21608;p64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21609;p64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21610;p64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21611;p64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21612;p64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21613;p64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21614;p64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21615;p64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21616;p64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21617;p64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21618;p64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21619;p64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21620;p64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21621;p64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21622;p64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21623;p64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21624;p64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21625;p64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21626;p64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21627;p64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21628;p64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21629;p64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21630;p64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21631;p64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21632;p64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21633;p64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21634;p64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21635;p64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21636;p64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21637;p64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21638;p64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21639;p64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21640;p64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21641;p64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21642;p64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21643;p64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21644;p64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21645;p64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21646;p64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21647;p64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21648;p64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21649;p64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21650;p64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21651;p64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21652;p64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21653;p64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21654;p64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21655;p64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21656;p64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21657;p64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21658;p64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21659;p64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21660;p64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21661;p64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21662;p64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21663;p64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21664;p64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21665;p64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21666;p64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21667;p64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21668;p64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21669;p64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21670;p64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21671;p64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21672;p64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21673;p64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21674;p64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21675;p64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21676;p64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21677;p64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21678;p64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21679;p64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21680;p64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21681;p64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21682;p64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21683;p64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21684;p64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21685;p64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21686;p64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21687;p64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21688;p64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21689;p64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21690;p64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21691;p64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21692;p64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21693;p64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21694;p64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21695;p64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21696;p64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21697;p64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21698;p64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21699;p64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21700;p64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21701;p64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21702;p64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21703;p64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21704;p64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21705;p64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21706;p64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21707;p64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21708;p64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21709;p64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21710;p64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21711;p64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21712;p64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21713;p64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21714;p64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21715;p64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21716;p64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21717;p64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21718;p64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21719;p64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21720;p64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21721;p64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21722;p64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21723;p64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21724;p64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21725;p64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21726;p64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21727;p64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21728;p64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21729;p64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21730;p64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21731;p64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21732;p64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21733;p64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21734;p64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21735;p64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21736;p64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21737;p64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21738;p64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21739;p64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21740;p64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21741;p64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21742;p64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21743;p64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21744;p64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21745;p64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21746;p64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21747;p64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21748;p64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21749;p64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21750;p64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21751;p64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21752;p64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21753;p64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21754;p64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21755;p64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21756;p64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21757;p64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21758;p64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21759;p64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21760;p64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21761;p64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21762;p64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21763;p64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21764;p64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21765;p64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21766;p64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21767;p64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21768;p64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21769;p64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21770;p64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21771;p64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21772;p64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21773;p64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21774;p64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21775;p64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21776;p64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21777;p64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21778;p64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21779;p64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21780;p64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21781;p64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21782;p64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21783;p64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21784;p64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21785;p64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21786;p64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21787;p64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21788;p64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21789;p64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21790;p64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21791;p64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21792;p64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21793;p64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21794;p64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21795;p64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21796;p64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21797;p64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21798;p64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21799;p64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21800;p64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21801;p64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21802;p64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21803;p64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21804;p64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21805;p64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21806;p64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21807;p64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21808;p64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21809;p64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21810;p64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21811;p64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21812;p64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21813;p64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21814;p64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21815;p64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21816;p64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21817;p64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21818;p64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21819;p64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21820;p64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21821;p64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21822;p64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21823;p64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21824;p64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21825;p64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21826;p64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21827;p64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21828;p64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21829;p64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21830;p64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21831;p64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21832;p64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21833;p64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21834;p64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21835;p64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21836;p64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21837;p64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21838;p64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21839;p64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21840;p64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21841;p64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21842;p64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21843;p64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21844;p64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21845;p64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21846;p64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21847;p64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21848;p64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21849;p64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21850;p64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21851;p64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21852;p64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21853;p64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21854;p64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21855;p64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21856;p64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21857;p64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21858;p64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21859;p64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21860;p64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21861;p64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21862;p64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21863;p64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21864;p64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21865;p64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21866;p64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21867;p64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21868;p64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21869;p64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21870;p64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21871;p64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21872;p64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21873;p64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21874;p64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21875;p64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21876;p64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21877;p64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21878;p64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21879;p64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21880;p64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21881;p64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21882;p64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21883;p64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21884;p64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21885;p64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21886;p64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21887;p64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21888;p64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21889;p64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21890;p64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21891;p64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21892;p64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21893;p64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21894;p64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21895;p64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21896;p64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21897;p64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21898;p64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21899;p64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21900;p64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21901;p64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21902;p64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21903;p64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21904;p64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21905;p64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21906;p64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21907;p64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21908;p64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21909;p64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21910;p64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21911;p64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21912;p64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21913;p64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21914;p64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21915;p64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21916;p64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21917;p64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21918;p64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21919;p64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21920;p64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21921;p64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21922;p64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21923;p64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21924;p64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21925;p64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21926;p64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21927;p64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21928;p64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21929;p64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21930;p64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21931;p64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21932;p64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21933;p64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21934;p64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21935;p64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21936;p64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21937;p64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21938;p64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21939;p64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21940;p64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21941;p64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21942;p64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21943;p64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21944;p64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21945;p64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21946;p64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21947;p64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21948;p64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21949;p64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21950;p64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21951;p64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21952;p64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21953;p64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21954;p64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21955;p64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21956;p64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21957;p64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21958;p64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21959;p64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21960;p64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21961;p64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21962;p64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21963;p64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21964;p64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21965;p64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21966;p64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21967;p64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21968;p64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21969;p64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21970;p64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21971;p64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21972;p64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21973;p64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21974;p64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21975;p64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21976;p64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21977;p64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21978;p64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21979;p64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21980;p64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21981;p64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21982;p64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21983;p64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21984;p64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21985;p64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21986;p64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21987;p64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21988;p64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21989;p64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21990;p64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21991;p64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21992;p64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21993;p64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21994;p64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21995;p64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21996;p64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21997;p64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21998;p64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21999;p64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22000;p64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22001;p64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22002;p64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22003;p64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22004;p64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22005;p64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22006;p64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22007;p64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22008;p64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22009;p64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22010;p64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22011;p64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22012;p64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22013;p64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22014;p64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22015;p64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22016;p64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22017;p64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22018;p64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22019;p64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22020;p64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22021;p64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22022;p64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22023;p64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22024;p64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22025;p64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22026;p64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22027;p64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22028;p64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22029;p64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22030;p64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22031;p64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22032;p64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22033;p64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22034;p64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22035;p64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22036;p64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22037;p64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22038;p64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22039;p64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22040;p64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22041;p64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22042;p64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22043;p64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22044;p64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22045;p64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22046;p64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22047;p64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22048;p64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22049;p64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22050;p64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22051;p64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22052;p64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22053;p64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22054;p64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22055;p64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22056;p64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22057;p64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22058;p64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22059;p64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22060;p64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22061;p64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22062;p64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22063;p64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22064;p64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22065;p64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22066;p64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22067;p64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22068;p64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22069;p64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22070;p64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22071;p64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22072;p64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22073;p64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22074;p64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22075;p64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22076;p64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22077;p64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22078;p64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22079;p64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22080;p64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22081;p64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22082;p64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22083;p64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22084;p64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22085;p64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22086;p64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22087;p64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22088;p64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22089;p64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22090;p64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22091;p64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22092;p64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22093;p64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22094;p64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22095;p64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22096;p64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22097;p64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22098;p64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22099;p64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22100;p64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22101;p64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22102;p64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22103;p64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22104;p64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22105;p64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22106;p64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22107;p64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22108;p64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22109;p64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22110;p64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22111;p64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22112;p64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22113;p64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22114;p64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22115;p64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22116;p64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22117;p64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22118;p64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22119;p64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22120;p64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22121;p64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22122;p64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22123;p64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22124;p64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22125;p64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22126;p64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22127;p64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22128;p64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22129;p64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22130;p64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22131;p64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22132;p64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22133;p64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22134;p64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22135;p64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22136;p64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22137;p64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22138;p64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22139;p64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22140;p64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22141;p64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22142;p64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22143;p64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22144;p64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22145;p64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22146;p64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22147;p64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22148;p64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22149;p64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22150;p64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22151;p64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22152;p64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22153;p64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22154;p64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22155;p64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22156;p64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22157;p64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22158;p64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22159;p64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22160;p64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22161;p64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22162;p64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22163;p64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22164;p64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22165;p64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22166;p64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22167;p64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22168;p64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22169;p64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22170;p64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22171;p64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22172;p64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22173;p64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22174;p64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22175;p64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22176;p64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22177;p64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22178;p64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22179;p64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22180;p64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22181;p64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22182;p64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22183;p64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22184;p64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22185;p64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22186;p64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22187;p64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22188;p64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22189;p64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22190;p64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22191;p64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22192;p64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22193;p64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22194;p64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22195;p64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22196;p64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22197;p64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22198;p64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22199;p64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22200;p64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22201;p64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22202;p64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22203;p64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22204;p64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22205;p64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22206;p64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22207;p64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22208;p64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22209;p64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22210;p64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22211;p64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22212;p64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22213;p64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22214;p64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22215;p64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22216;p64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22217;p64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22218;p64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22219;p64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22220;p64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22221;p64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22222;p64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22223;p64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22224;p64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22225;p64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22226;p64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22227;p64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22228;p64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22229;p64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22230;p64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22231;p64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22232;p64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22233;p64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22234;p64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22235;p64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22236;p64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22237;p64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22238;p64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22239;p64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22240;p64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22241;p64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22242;p64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22243;p64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22244;p64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22245;p64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22246;p64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22247;p64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22248;p64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22249;p64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22250;p64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22251;p64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22252;p64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22253;p64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22254;p64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22255;p64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22256;p64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22257;p64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22258;p64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22259;p64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22260;p64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22261;p64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22262;p64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22263;p64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22264;p64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22265;p64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22266;p64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22267;p64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22268;p64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22269;p64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22270;p64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22271;p64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22272;p64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22273;p64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22274;p64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22275;p64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22276;p64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22277;p64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22278;p64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22279;p64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22280;p64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22281;p64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22282;p64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22283;p64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22284;p64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22285;p64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22286;p64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22287;p64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22288;p64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22289;p64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22290;p64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22291;p64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22292;p64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22293;p64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22294;p64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22295;p64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22296;p64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22297;p64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22298;p64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22299;p64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22300;p64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22301;p64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22302;p64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22303;p64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22304;p64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22305;p64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22306;p64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22307;p64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22308;p64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22309;p64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22310;p64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22311;p64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22312;p64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22313;p64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22314;p64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22315;p64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22316;p64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22317;p64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22318;p64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22319;p64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22320;p64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22321;p64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22322;p64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22323;p64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22324;p64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22325;p64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22326;p64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22327;p64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22328;p64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22329;p64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22330;p64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22331;p64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22332;p64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22333;p64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22334;p64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22335;p64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22336;p64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22337;p64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22338;p64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22339;p64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22340;p64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22341;p64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22342;p64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22343;p64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22344;p64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22345;p64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22346;p64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22347;p64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22348;p64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22349;p64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22350;p64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22351;p64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22352;p64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22353;p64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22354;p64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22355;p64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22356;p64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22357;p64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22358;p64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22359;p64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22360;p64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22361;p64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22362;p64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22363;p64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22364;p64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22365;p64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22366;p64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22367;p64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22368;p64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22369;p64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22370;p64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22371;p64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22372;p64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22373;p64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22374;p64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22375;p64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22376;p64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22377;p64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22378;p64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22379;p64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22380;p64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22381;p64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22382;p64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22383;p64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22384;p64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22385;p64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22386;p64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22387;p64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22388;p64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22389;p64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22390;p64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22391;p64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22392;p64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22393;p64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22394;p64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22395;p64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22396;p64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22397;p64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22398;p64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22399;p64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22400;p64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22401;p64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22402;p64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22403;p64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22404;p64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3" name="Google Shape;23952;p69"/>
          <p:cNvGrpSpPr/>
          <p:nvPr/>
        </p:nvGrpSpPr>
        <p:grpSpPr>
          <a:xfrm>
            <a:off x="7794761" y="1070018"/>
            <a:ext cx="734339" cy="715740"/>
            <a:chOff x="865862" y="3207306"/>
            <a:chExt cx="364484" cy="364897"/>
          </a:xfrm>
        </p:grpSpPr>
        <p:sp>
          <p:nvSpPr>
            <p:cNvPr id="7964" name="Google Shape;23953;p69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23954;p69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23955;p69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23956;p69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23957;p69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23958;p69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23959;p69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23960;p69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23961;p69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23962;p69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23963;p69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23964;p69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23965;p69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23966;p69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9" name="Google Shape;27260;p75"/>
          <p:cNvGrpSpPr/>
          <p:nvPr/>
        </p:nvGrpSpPr>
        <p:grpSpPr>
          <a:xfrm>
            <a:off x="2089432" y="3409242"/>
            <a:ext cx="798997" cy="837175"/>
            <a:chOff x="1327676" y="2910480"/>
            <a:chExt cx="347934" cy="310024"/>
          </a:xfrm>
        </p:grpSpPr>
        <p:sp>
          <p:nvSpPr>
            <p:cNvPr id="7980" name="Google Shape;27261;p75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27262;p75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27263;p75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27264;p75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27265;p75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Рисунок 2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2843"/>
          </a:xfrm>
          <a:prstGeom prst="rect">
            <a:avLst/>
          </a:prstGeom>
        </p:spPr>
      </p:pic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0" y="157662"/>
            <a:ext cx="5183415" cy="518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bg1"/>
                </a:solidFill>
                <a:latin typeface="+mj-lt"/>
              </a:rPr>
              <a:t>Существующие пути решения</a:t>
            </a:r>
            <a:endParaRPr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86691" y="133696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161765" y="1068521"/>
            <a:ext cx="2276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A519A5"/>
                </a:solidFill>
                <a:latin typeface="+mj-lt"/>
              </a:rPr>
              <a:t>А что уже существует?</a:t>
            </a:r>
            <a:endParaRPr lang="ru-RU" dirty="0">
              <a:solidFill>
                <a:srgbClr val="A519A5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2912" y="1528489"/>
            <a:ext cx="435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A0E3"/>
                </a:solidFill>
                <a:latin typeface="+mn-lt"/>
              </a:rPr>
              <a:t>Обогрев теплиц в США и Нидерландов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A0E3"/>
                </a:solidFill>
                <a:latin typeface="+mn-lt"/>
              </a:rPr>
              <a:t>Обогрев домов в Дании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A0E3"/>
                </a:solidFill>
                <a:latin typeface="+mn-lt"/>
              </a:rPr>
              <a:t>Обогрев фермы для омаров в Норвегии</a:t>
            </a:r>
            <a:endParaRPr lang="ru-RU" sz="1600" dirty="0">
              <a:solidFill>
                <a:srgbClr val="00A0E3"/>
              </a:solidFill>
              <a:latin typeface="+mn-lt"/>
            </a:endParaRPr>
          </a:p>
        </p:txBody>
      </p:sp>
      <p:pic>
        <p:nvPicPr>
          <p:cNvPr id="300" name="Рисунок 299" descr="https://habrastorage.org/r/w1560/webt/iz/r5/nj/izr5nj-pvx4lcxqjo9crgpbfb_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12" y="2962389"/>
            <a:ext cx="3389070" cy="172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Рисунок 300" descr="https://habrastorage.org/r/w1560/webt/e3/lh/iu/e3lhiuffbe7e5fvyderavxmzxla.jpe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36" y="2432104"/>
            <a:ext cx="2732982" cy="165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Рисунок 301" descr="https://habrastorage.org/r/w1560/webt/lf/g5/tj/lfg5tjvaewndmagmh6dp0nthe0u.jpe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" y="1376298"/>
            <a:ext cx="2375506" cy="1513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5967;p64"/>
          <p:cNvGrpSpPr/>
          <p:nvPr/>
        </p:nvGrpSpPr>
        <p:grpSpPr>
          <a:xfrm>
            <a:off x="656277" y="3549137"/>
            <a:ext cx="916214" cy="843156"/>
            <a:chOff x="6015523" y="3714217"/>
            <a:chExt cx="557665" cy="516387"/>
          </a:xfrm>
        </p:grpSpPr>
        <p:grpSp>
          <p:nvGrpSpPr>
            <p:cNvPr id="18" name="Google Shape;15968;p64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20" name="Google Shape;15969;p64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970;p64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971;p64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972;p64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973;p64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974;p64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975;p64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976;p64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977;p64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978;p64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5979;p64"/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65" y="906012"/>
            <a:ext cx="1647435" cy="1169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Рисунок 2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43"/>
            <a:ext cx="9144000" cy="5162843"/>
          </a:xfrm>
          <a:prstGeom prst="rect">
            <a:avLst/>
          </a:prstGeom>
        </p:spPr>
      </p:pic>
      <p:sp>
        <p:nvSpPr>
          <p:cNvPr id="7728" name="Google Shape;7728;p3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grpSp>
        <p:nvGrpSpPr>
          <p:cNvPr id="7729" name="Google Shape;7729;p33"/>
          <p:cNvGrpSpPr/>
          <p:nvPr/>
        </p:nvGrpSpPr>
        <p:grpSpPr>
          <a:xfrm>
            <a:off x="1175159" y="1693361"/>
            <a:ext cx="2074599" cy="1620183"/>
            <a:chOff x="456050" y="238125"/>
            <a:chExt cx="6707400" cy="5238225"/>
          </a:xfrm>
        </p:grpSpPr>
        <p:sp>
          <p:nvSpPr>
            <p:cNvPr id="7730" name="Google Shape;7730;p33"/>
            <p:cNvSpPr/>
            <p:nvPr/>
          </p:nvSpPr>
          <p:spPr>
            <a:xfrm>
              <a:off x="799000" y="581075"/>
              <a:ext cx="6021475" cy="4552275"/>
            </a:xfrm>
            <a:custGeom>
              <a:avLst/>
              <a:gdLst/>
              <a:ahLst/>
              <a:cxnLst/>
              <a:rect l="l" t="t" r="r" b="b"/>
              <a:pathLst>
                <a:path w="240859" h="182091" extrusionOk="0">
                  <a:moveTo>
                    <a:pt x="122592" y="307"/>
                  </a:moveTo>
                  <a:lnTo>
                    <a:pt x="122178" y="721"/>
                  </a:lnTo>
                  <a:lnTo>
                    <a:pt x="122178" y="307"/>
                  </a:lnTo>
                  <a:close/>
                  <a:moveTo>
                    <a:pt x="201448" y="307"/>
                  </a:moveTo>
                  <a:lnTo>
                    <a:pt x="201448" y="1065"/>
                  </a:lnTo>
                  <a:lnTo>
                    <a:pt x="151010" y="1065"/>
                  </a:lnTo>
                  <a:lnTo>
                    <a:pt x="151010" y="307"/>
                  </a:lnTo>
                  <a:close/>
                  <a:moveTo>
                    <a:pt x="203069" y="307"/>
                  </a:moveTo>
                  <a:lnTo>
                    <a:pt x="201753" y="1623"/>
                  </a:lnTo>
                  <a:lnTo>
                    <a:pt x="201753" y="1372"/>
                  </a:lnTo>
                  <a:lnTo>
                    <a:pt x="201753" y="307"/>
                  </a:lnTo>
                  <a:close/>
                  <a:moveTo>
                    <a:pt x="201448" y="1370"/>
                  </a:moveTo>
                  <a:lnTo>
                    <a:pt x="201448" y="2128"/>
                  </a:lnTo>
                  <a:lnTo>
                    <a:pt x="151010" y="2128"/>
                  </a:lnTo>
                  <a:lnTo>
                    <a:pt x="151010" y="1370"/>
                  </a:lnTo>
                  <a:close/>
                  <a:moveTo>
                    <a:pt x="124870" y="307"/>
                  </a:moveTo>
                  <a:lnTo>
                    <a:pt x="122178" y="2999"/>
                  </a:lnTo>
                  <a:lnTo>
                    <a:pt x="122178" y="1153"/>
                  </a:lnTo>
                  <a:lnTo>
                    <a:pt x="123024" y="307"/>
                  </a:lnTo>
                  <a:close/>
                  <a:moveTo>
                    <a:pt x="131705" y="307"/>
                  </a:moveTo>
                  <a:lnTo>
                    <a:pt x="128821" y="3191"/>
                  </a:lnTo>
                  <a:lnTo>
                    <a:pt x="126975" y="3191"/>
                  </a:lnTo>
                  <a:lnTo>
                    <a:pt x="129859" y="307"/>
                  </a:lnTo>
                  <a:close/>
                  <a:moveTo>
                    <a:pt x="133984" y="307"/>
                  </a:moveTo>
                  <a:lnTo>
                    <a:pt x="131100" y="3191"/>
                  </a:lnTo>
                  <a:lnTo>
                    <a:pt x="129253" y="3191"/>
                  </a:lnTo>
                  <a:lnTo>
                    <a:pt x="132137" y="307"/>
                  </a:lnTo>
                  <a:close/>
                  <a:moveTo>
                    <a:pt x="136262" y="307"/>
                  </a:moveTo>
                  <a:lnTo>
                    <a:pt x="133378" y="3191"/>
                  </a:lnTo>
                  <a:lnTo>
                    <a:pt x="131532" y="3191"/>
                  </a:lnTo>
                  <a:lnTo>
                    <a:pt x="134416" y="307"/>
                  </a:lnTo>
                  <a:close/>
                  <a:moveTo>
                    <a:pt x="138541" y="307"/>
                  </a:moveTo>
                  <a:lnTo>
                    <a:pt x="135657" y="3191"/>
                  </a:lnTo>
                  <a:lnTo>
                    <a:pt x="133810" y="3191"/>
                  </a:lnTo>
                  <a:lnTo>
                    <a:pt x="136694" y="307"/>
                  </a:lnTo>
                  <a:close/>
                  <a:moveTo>
                    <a:pt x="140819" y="307"/>
                  </a:moveTo>
                  <a:lnTo>
                    <a:pt x="137935" y="3191"/>
                  </a:lnTo>
                  <a:lnTo>
                    <a:pt x="136089" y="3191"/>
                  </a:lnTo>
                  <a:lnTo>
                    <a:pt x="138974" y="307"/>
                  </a:lnTo>
                  <a:close/>
                  <a:moveTo>
                    <a:pt x="143098" y="307"/>
                  </a:moveTo>
                  <a:lnTo>
                    <a:pt x="140214" y="3191"/>
                  </a:lnTo>
                  <a:lnTo>
                    <a:pt x="138367" y="3191"/>
                  </a:lnTo>
                  <a:lnTo>
                    <a:pt x="141251" y="307"/>
                  </a:lnTo>
                  <a:close/>
                  <a:moveTo>
                    <a:pt x="145376" y="307"/>
                  </a:moveTo>
                  <a:lnTo>
                    <a:pt x="142492" y="3191"/>
                  </a:lnTo>
                  <a:lnTo>
                    <a:pt x="140646" y="3191"/>
                  </a:lnTo>
                  <a:lnTo>
                    <a:pt x="143530" y="307"/>
                  </a:lnTo>
                  <a:close/>
                  <a:moveTo>
                    <a:pt x="147655" y="307"/>
                  </a:moveTo>
                  <a:lnTo>
                    <a:pt x="144771" y="3191"/>
                  </a:lnTo>
                  <a:lnTo>
                    <a:pt x="142924" y="3191"/>
                  </a:lnTo>
                  <a:lnTo>
                    <a:pt x="145810" y="307"/>
                  </a:lnTo>
                  <a:close/>
                  <a:moveTo>
                    <a:pt x="149933" y="307"/>
                  </a:moveTo>
                  <a:lnTo>
                    <a:pt x="147049" y="3191"/>
                  </a:lnTo>
                  <a:lnTo>
                    <a:pt x="145203" y="3191"/>
                  </a:lnTo>
                  <a:lnTo>
                    <a:pt x="148087" y="307"/>
                  </a:lnTo>
                  <a:close/>
                  <a:moveTo>
                    <a:pt x="150705" y="307"/>
                  </a:moveTo>
                  <a:lnTo>
                    <a:pt x="150705" y="1813"/>
                  </a:lnTo>
                  <a:lnTo>
                    <a:pt x="149328" y="3191"/>
                  </a:lnTo>
                  <a:lnTo>
                    <a:pt x="147481" y="3191"/>
                  </a:lnTo>
                  <a:lnTo>
                    <a:pt x="150365" y="307"/>
                  </a:lnTo>
                  <a:close/>
                  <a:moveTo>
                    <a:pt x="150705" y="2245"/>
                  </a:moveTo>
                  <a:lnTo>
                    <a:pt x="150705" y="3191"/>
                  </a:lnTo>
                  <a:lnTo>
                    <a:pt x="149760" y="3191"/>
                  </a:lnTo>
                  <a:lnTo>
                    <a:pt x="150705" y="2245"/>
                  </a:lnTo>
                  <a:close/>
                  <a:moveTo>
                    <a:pt x="201448" y="2433"/>
                  </a:moveTo>
                  <a:lnTo>
                    <a:pt x="201448" y="3191"/>
                  </a:lnTo>
                  <a:lnTo>
                    <a:pt x="151010" y="3191"/>
                  </a:lnTo>
                  <a:lnTo>
                    <a:pt x="151010" y="2433"/>
                  </a:lnTo>
                  <a:close/>
                  <a:moveTo>
                    <a:pt x="205352" y="307"/>
                  </a:moveTo>
                  <a:lnTo>
                    <a:pt x="202468" y="3191"/>
                  </a:lnTo>
                  <a:lnTo>
                    <a:pt x="201753" y="3191"/>
                  </a:lnTo>
                  <a:lnTo>
                    <a:pt x="201753" y="2435"/>
                  </a:lnTo>
                  <a:lnTo>
                    <a:pt x="201753" y="2055"/>
                  </a:lnTo>
                  <a:lnTo>
                    <a:pt x="203501" y="307"/>
                  </a:lnTo>
                  <a:close/>
                  <a:moveTo>
                    <a:pt x="207633" y="307"/>
                  </a:moveTo>
                  <a:lnTo>
                    <a:pt x="204749" y="3191"/>
                  </a:lnTo>
                  <a:lnTo>
                    <a:pt x="202900" y="3191"/>
                  </a:lnTo>
                  <a:lnTo>
                    <a:pt x="205784" y="307"/>
                  </a:lnTo>
                  <a:close/>
                  <a:moveTo>
                    <a:pt x="209916" y="307"/>
                  </a:moveTo>
                  <a:lnTo>
                    <a:pt x="207032" y="3191"/>
                  </a:lnTo>
                  <a:lnTo>
                    <a:pt x="205182" y="3191"/>
                  </a:lnTo>
                  <a:lnTo>
                    <a:pt x="208066" y="307"/>
                  </a:lnTo>
                  <a:close/>
                  <a:moveTo>
                    <a:pt x="212197" y="307"/>
                  </a:moveTo>
                  <a:lnTo>
                    <a:pt x="209313" y="3191"/>
                  </a:lnTo>
                  <a:lnTo>
                    <a:pt x="207464" y="3191"/>
                  </a:lnTo>
                  <a:lnTo>
                    <a:pt x="210348" y="307"/>
                  </a:lnTo>
                  <a:close/>
                  <a:moveTo>
                    <a:pt x="214480" y="307"/>
                  </a:moveTo>
                  <a:lnTo>
                    <a:pt x="211596" y="3191"/>
                  </a:lnTo>
                  <a:lnTo>
                    <a:pt x="209745" y="3191"/>
                  </a:lnTo>
                  <a:lnTo>
                    <a:pt x="212630" y="307"/>
                  </a:lnTo>
                  <a:close/>
                  <a:moveTo>
                    <a:pt x="216761" y="307"/>
                  </a:moveTo>
                  <a:lnTo>
                    <a:pt x="213878" y="3191"/>
                  </a:lnTo>
                  <a:lnTo>
                    <a:pt x="212029" y="3191"/>
                  </a:lnTo>
                  <a:lnTo>
                    <a:pt x="214913" y="307"/>
                  </a:lnTo>
                  <a:close/>
                  <a:moveTo>
                    <a:pt x="219044" y="307"/>
                  </a:moveTo>
                  <a:lnTo>
                    <a:pt x="216160" y="3191"/>
                  </a:lnTo>
                  <a:lnTo>
                    <a:pt x="214309" y="3191"/>
                  </a:lnTo>
                  <a:lnTo>
                    <a:pt x="217193" y="307"/>
                  </a:lnTo>
                  <a:close/>
                  <a:moveTo>
                    <a:pt x="221325" y="307"/>
                  </a:moveTo>
                  <a:lnTo>
                    <a:pt x="218441" y="3191"/>
                  </a:lnTo>
                  <a:lnTo>
                    <a:pt x="216592" y="3191"/>
                  </a:lnTo>
                  <a:lnTo>
                    <a:pt x="219476" y="307"/>
                  </a:lnTo>
                  <a:close/>
                  <a:moveTo>
                    <a:pt x="223608" y="307"/>
                  </a:moveTo>
                  <a:lnTo>
                    <a:pt x="220722" y="3191"/>
                  </a:lnTo>
                  <a:lnTo>
                    <a:pt x="218873" y="3191"/>
                  </a:lnTo>
                  <a:lnTo>
                    <a:pt x="221757" y="307"/>
                  </a:lnTo>
                  <a:close/>
                  <a:moveTo>
                    <a:pt x="225889" y="307"/>
                  </a:moveTo>
                  <a:lnTo>
                    <a:pt x="223005" y="3191"/>
                  </a:lnTo>
                  <a:lnTo>
                    <a:pt x="221156" y="3191"/>
                  </a:lnTo>
                  <a:lnTo>
                    <a:pt x="224040" y="307"/>
                  </a:lnTo>
                  <a:close/>
                  <a:moveTo>
                    <a:pt x="227024" y="307"/>
                  </a:moveTo>
                  <a:lnTo>
                    <a:pt x="227024" y="1455"/>
                  </a:lnTo>
                  <a:lnTo>
                    <a:pt x="224140" y="4339"/>
                  </a:lnTo>
                  <a:lnTo>
                    <a:pt x="224140" y="3193"/>
                  </a:lnTo>
                  <a:lnTo>
                    <a:pt x="223437" y="3193"/>
                  </a:lnTo>
                  <a:lnTo>
                    <a:pt x="226322" y="307"/>
                  </a:lnTo>
                  <a:close/>
                  <a:moveTo>
                    <a:pt x="127149" y="307"/>
                  </a:moveTo>
                  <a:lnTo>
                    <a:pt x="122178" y="5278"/>
                  </a:lnTo>
                  <a:lnTo>
                    <a:pt x="122178" y="3431"/>
                  </a:lnTo>
                  <a:lnTo>
                    <a:pt x="125302" y="307"/>
                  </a:lnTo>
                  <a:close/>
                  <a:moveTo>
                    <a:pt x="227024" y="1885"/>
                  </a:moveTo>
                  <a:lnTo>
                    <a:pt x="227024" y="3736"/>
                  </a:lnTo>
                  <a:lnTo>
                    <a:pt x="224140" y="6620"/>
                  </a:lnTo>
                  <a:lnTo>
                    <a:pt x="224140" y="4771"/>
                  </a:lnTo>
                  <a:lnTo>
                    <a:pt x="227024" y="1885"/>
                  </a:lnTo>
                  <a:close/>
                  <a:moveTo>
                    <a:pt x="129427" y="307"/>
                  </a:moveTo>
                  <a:lnTo>
                    <a:pt x="126543" y="3191"/>
                  </a:lnTo>
                  <a:lnTo>
                    <a:pt x="125062" y="3191"/>
                  </a:lnTo>
                  <a:lnTo>
                    <a:pt x="125062" y="4672"/>
                  </a:lnTo>
                  <a:lnTo>
                    <a:pt x="122178" y="7556"/>
                  </a:lnTo>
                  <a:lnTo>
                    <a:pt x="122178" y="5710"/>
                  </a:lnTo>
                  <a:lnTo>
                    <a:pt x="127581" y="307"/>
                  </a:lnTo>
                  <a:close/>
                  <a:moveTo>
                    <a:pt x="227024" y="4168"/>
                  </a:moveTo>
                  <a:lnTo>
                    <a:pt x="227024" y="6017"/>
                  </a:lnTo>
                  <a:lnTo>
                    <a:pt x="224140" y="8902"/>
                  </a:lnTo>
                  <a:lnTo>
                    <a:pt x="224140" y="7052"/>
                  </a:lnTo>
                  <a:lnTo>
                    <a:pt x="227024" y="4168"/>
                  </a:lnTo>
                  <a:close/>
                  <a:moveTo>
                    <a:pt x="125062" y="5104"/>
                  </a:moveTo>
                  <a:lnTo>
                    <a:pt x="125062" y="6951"/>
                  </a:lnTo>
                  <a:lnTo>
                    <a:pt x="122178" y="9835"/>
                  </a:lnTo>
                  <a:lnTo>
                    <a:pt x="122178" y="7988"/>
                  </a:lnTo>
                  <a:lnTo>
                    <a:pt x="125062" y="5104"/>
                  </a:lnTo>
                  <a:close/>
                  <a:moveTo>
                    <a:pt x="227024" y="6451"/>
                  </a:moveTo>
                  <a:lnTo>
                    <a:pt x="227024" y="8300"/>
                  </a:lnTo>
                  <a:lnTo>
                    <a:pt x="224140" y="11184"/>
                  </a:lnTo>
                  <a:lnTo>
                    <a:pt x="224140" y="9334"/>
                  </a:lnTo>
                  <a:lnTo>
                    <a:pt x="227024" y="6451"/>
                  </a:lnTo>
                  <a:close/>
                  <a:moveTo>
                    <a:pt x="125062" y="7383"/>
                  </a:moveTo>
                  <a:lnTo>
                    <a:pt x="125062" y="9229"/>
                  </a:lnTo>
                  <a:lnTo>
                    <a:pt x="122178" y="12113"/>
                  </a:lnTo>
                  <a:lnTo>
                    <a:pt x="122178" y="10267"/>
                  </a:lnTo>
                  <a:lnTo>
                    <a:pt x="125062" y="7383"/>
                  </a:lnTo>
                  <a:close/>
                  <a:moveTo>
                    <a:pt x="227024" y="8734"/>
                  </a:moveTo>
                  <a:lnTo>
                    <a:pt x="227024" y="10583"/>
                  </a:lnTo>
                  <a:lnTo>
                    <a:pt x="224140" y="13467"/>
                  </a:lnTo>
                  <a:lnTo>
                    <a:pt x="224140" y="11616"/>
                  </a:lnTo>
                  <a:lnTo>
                    <a:pt x="227024" y="8734"/>
                  </a:lnTo>
                  <a:close/>
                  <a:moveTo>
                    <a:pt x="125062" y="9661"/>
                  </a:moveTo>
                  <a:lnTo>
                    <a:pt x="125062" y="11508"/>
                  </a:lnTo>
                  <a:lnTo>
                    <a:pt x="122178" y="14393"/>
                  </a:lnTo>
                  <a:lnTo>
                    <a:pt x="122178" y="12545"/>
                  </a:lnTo>
                  <a:lnTo>
                    <a:pt x="125062" y="9661"/>
                  </a:lnTo>
                  <a:close/>
                  <a:moveTo>
                    <a:pt x="227024" y="11015"/>
                  </a:moveTo>
                  <a:lnTo>
                    <a:pt x="227024" y="12864"/>
                  </a:lnTo>
                  <a:lnTo>
                    <a:pt x="224140" y="15748"/>
                  </a:lnTo>
                  <a:lnTo>
                    <a:pt x="224140" y="13899"/>
                  </a:lnTo>
                  <a:lnTo>
                    <a:pt x="227024" y="11015"/>
                  </a:lnTo>
                  <a:close/>
                  <a:moveTo>
                    <a:pt x="125062" y="11939"/>
                  </a:moveTo>
                  <a:lnTo>
                    <a:pt x="125062" y="13786"/>
                  </a:lnTo>
                  <a:lnTo>
                    <a:pt x="122178" y="16670"/>
                  </a:lnTo>
                  <a:lnTo>
                    <a:pt x="122178" y="14824"/>
                  </a:lnTo>
                  <a:lnTo>
                    <a:pt x="125062" y="11939"/>
                  </a:lnTo>
                  <a:close/>
                  <a:moveTo>
                    <a:pt x="227024" y="13296"/>
                  </a:moveTo>
                  <a:lnTo>
                    <a:pt x="227024" y="15147"/>
                  </a:lnTo>
                  <a:lnTo>
                    <a:pt x="224140" y="18031"/>
                  </a:lnTo>
                  <a:lnTo>
                    <a:pt x="224140" y="16180"/>
                  </a:lnTo>
                  <a:lnTo>
                    <a:pt x="227024" y="13296"/>
                  </a:lnTo>
                  <a:close/>
                  <a:moveTo>
                    <a:pt x="125062" y="14218"/>
                  </a:moveTo>
                  <a:lnTo>
                    <a:pt x="125062" y="16064"/>
                  </a:lnTo>
                  <a:lnTo>
                    <a:pt x="122178" y="18949"/>
                  </a:lnTo>
                  <a:lnTo>
                    <a:pt x="122178" y="17102"/>
                  </a:lnTo>
                  <a:lnTo>
                    <a:pt x="125062" y="14218"/>
                  </a:lnTo>
                  <a:close/>
                  <a:moveTo>
                    <a:pt x="227024" y="15579"/>
                  </a:moveTo>
                  <a:lnTo>
                    <a:pt x="227024" y="17428"/>
                  </a:lnTo>
                  <a:lnTo>
                    <a:pt x="224140" y="20312"/>
                  </a:lnTo>
                  <a:lnTo>
                    <a:pt x="224140" y="18461"/>
                  </a:lnTo>
                  <a:lnTo>
                    <a:pt x="227024" y="15579"/>
                  </a:lnTo>
                  <a:close/>
                  <a:moveTo>
                    <a:pt x="125062" y="16496"/>
                  </a:moveTo>
                  <a:lnTo>
                    <a:pt x="125062" y="18343"/>
                  </a:lnTo>
                  <a:lnTo>
                    <a:pt x="122178" y="21227"/>
                  </a:lnTo>
                  <a:lnTo>
                    <a:pt x="122178" y="19381"/>
                  </a:lnTo>
                  <a:lnTo>
                    <a:pt x="125062" y="16496"/>
                  </a:lnTo>
                  <a:close/>
                  <a:moveTo>
                    <a:pt x="227024" y="17860"/>
                  </a:moveTo>
                  <a:lnTo>
                    <a:pt x="227024" y="19711"/>
                  </a:lnTo>
                  <a:lnTo>
                    <a:pt x="224140" y="22595"/>
                  </a:lnTo>
                  <a:lnTo>
                    <a:pt x="224140" y="20746"/>
                  </a:lnTo>
                  <a:lnTo>
                    <a:pt x="227024" y="17860"/>
                  </a:lnTo>
                  <a:close/>
                  <a:moveTo>
                    <a:pt x="125062" y="18775"/>
                  </a:moveTo>
                  <a:lnTo>
                    <a:pt x="125062" y="20621"/>
                  </a:lnTo>
                  <a:lnTo>
                    <a:pt x="122178" y="23505"/>
                  </a:lnTo>
                  <a:lnTo>
                    <a:pt x="122178" y="21659"/>
                  </a:lnTo>
                  <a:lnTo>
                    <a:pt x="125062" y="18775"/>
                  </a:lnTo>
                  <a:close/>
                  <a:moveTo>
                    <a:pt x="227024" y="20143"/>
                  </a:moveTo>
                  <a:lnTo>
                    <a:pt x="227024" y="21992"/>
                  </a:lnTo>
                  <a:lnTo>
                    <a:pt x="224140" y="24876"/>
                  </a:lnTo>
                  <a:lnTo>
                    <a:pt x="224140" y="23025"/>
                  </a:lnTo>
                  <a:lnTo>
                    <a:pt x="227024" y="20143"/>
                  </a:lnTo>
                  <a:close/>
                  <a:moveTo>
                    <a:pt x="125062" y="21053"/>
                  </a:moveTo>
                  <a:lnTo>
                    <a:pt x="125062" y="22900"/>
                  </a:lnTo>
                  <a:lnTo>
                    <a:pt x="122178" y="25784"/>
                  </a:lnTo>
                  <a:lnTo>
                    <a:pt x="122178" y="23937"/>
                  </a:lnTo>
                  <a:lnTo>
                    <a:pt x="125062" y="21053"/>
                  </a:lnTo>
                  <a:close/>
                  <a:moveTo>
                    <a:pt x="227024" y="22424"/>
                  </a:moveTo>
                  <a:lnTo>
                    <a:pt x="227024" y="24275"/>
                  </a:lnTo>
                  <a:lnTo>
                    <a:pt x="224140" y="27159"/>
                  </a:lnTo>
                  <a:lnTo>
                    <a:pt x="224140" y="25308"/>
                  </a:lnTo>
                  <a:lnTo>
                    <a:pt x="227024" y="22424"/>
                  </a:lnTo>
                  <a:close/>
                  <a:moveTo>
                    <a:pt x="125062" y="23332"/>
                  </a:moveTo>
                  <a:lnTo>
                    <a:pt x="125062" y="25178"/>
                  </a:lnTo>
                  <a:lnTo>
                    <a:pt x="122178" y="28062"/>
                  </a:lnTo>
                  <a:lnTo>
                    <a:pt x="122178" y="26216"/>
                  </a:lnTo>
                  <a:lnTo>
                    <a:pt x="125062" y="23332"/>
                  </a:lnTo>
                  <a:close/>
                  <a:moveTo>
                    <a:pt x="227024" y="24707"/>
                  </a:moveTo>
                  <a:lnTo>
                    <a:pt x="227024" y="26556"/>
                  </a:lnTo>
                  <a:lnTo>
                    <a:pt x="224140" y="29440"/>
                  </a:lnTo>
                  <a:lnTo>
                    <a:pt x="224140" y="27589"/>
                  </a:lnTo>
                  <a:lnTo>
                    <a:pt x="227024" y="24707"/>
                  </a:lnTo>
                  <a:close/>
                  <a:moveTo>
                    <a:pt x="86723" y="29210"/>
                  </a:moveTo>
                  <a:lnTo>
                    <a:pt x="86723" y="29968"/>
                  </a:lnTo>
                  <a:lnTo>
                    <a:pt x="57257" y="29968"/>
                  </a:lnTo>
                  <a:lnTo>
                    <a:pt x="57257" y="29210"/>
                  </a:lnTo>
                  <a:close/>
                  <a:moveTo>
                    <a:pt x="21943" y="29210"/>
                  </a:moveTo>
                  <a:lnTo>
                    <a:pt x="20345" y="30808"/>
                  </a:lnTo>
                  <a:lnTo>
                    <a:pt x="20345" y="29210"/>
                  </a:lnTo>
                  <a:close/>
                  <a:moveTo>
                    <a:pt x="86723" y="30273"/>
                  </a:moveTo>
                  <a:lnTo>
                    <a:pt x="86723" y="31031"/>
                  </a:lnTo>
                  <a:lnTo>
                    <a:pt x="57257" y="31031"/>
                  </a:lnTo>
                  <a:lnTo>
                    <a:pt x="57257" y="30273"/>
                  </a:lnTo>
                  <a:close/>
                  <a:moveTo>
                    <a:pt x="89132" y="29210"/>
                  </a:moveTo>
                  <a:lnTo>
                    <a:pt x="87030" y="31312"/>
                  </a:lnTo>
                  <a:lnTo>
                    <a:pt x="87030" y="31031"/>
                  </a:lnTo>
                  <a:lnTo>
                    <a:pt x="87030" y="29210"/>
                  </a:lnTo>
                  <a:close/>
                  <a:moveTo>
                    <a:pt x="227024" y="26988"/>
                  </a:moveTo>
                  <a:lnTo>
                    <a:pt x="227024" y="28839"/>
                  </a:lnTo>
                  <a:lnTo>
                    <a:pt x="224140" y="31723"/>
                  </a:lnTo>
                  <a:lnTo>
                    <a:pt x="224140" y="29872"/>
                  </a:lnTo>
                  <a:lnTo>
                    <a:pt x="227024" y="26988"/>
                  </a:lnTo>
                  <a:close/>
                  <a:moveTo>
                    <a:pt x="28761" y="29210"/>
                  </a:moveTo>
                  <a:lnTo>
                    <a:pt x="25877" y="32094"/>
                  </a:lnTo>
                  <a:lnTo>
                    <a:pt x="24036" y="32094"/>
                  </a:lnTo>
                  <a:lnTo>
                    <a:pt x="26922" y="29210"/>
                  </a:lnTo>
                  <a:close/>
                  <a:moveTo>
                    <a:pt x="31034" y="29210"/>
                  </a:moveTo>
                  <a:lnTo>
                    <a:pt x="28150" y="32094"/>
                  </a:lnTo>
                  <a:lnTo>
                    <a:pt x="26309" y="32094"/>
                  </a:lnTo>
                  <a:lnTo>
                    <a:pt x="29193" y="29210"/>
                  </a:lnTo>
                  <a:close/>
                  <a:moveTo>
                    <a:pt x="33305" y="29210"/>
                  </a:moveTo>
                  <a:lnTo>
                    <a:pt x="30421" y="32094"/>
                  </a:lnTo>
                  <a:lnTo>
                    <a:pt x="28582" y="32094"/>
                  </a:lnTo>
                  <a:lnTo>
                    <a:pt x="31466" y="29210"/>
                  </a:lnTo>
                  <a:close/>
                  <a:moveTo>
                    <a:pt x="35578" y="29210"/>
                  </a:moveTo>
                  <a:lnTo>
                    <a:pt x="32694" y="32094"/>
                  </a:lnTo>
                  <a:lnTo>
                    <a:pt x="30853" y="32094"/>
                  </a:lnTo>
                  <a:lnTo>
                    <a:pt x="33737" y="29210"/>
                  </a:lnTo>
                  <a:close/>
                  <a:moveTo>
                    <a:pt x="37851" y="29210"/>
                  </a:moveTo>
                  <a:lnTo>
                    <a:pt x="34968" y="32094"/>
                  </a:lnTo>
                  <a:lnTo>
                    <a:pt x="33126" y="32094"/>
                  </a:lnTo>
                  <a:lnTo>
                    <a:pt x="36010" y="29210"/>
                  </a:lnTo>
                  <a:close/>
                  <a:moveTo>
                    <a:pt x="40124" y="29210"/>
                  </a:moveTo>
                  <a:lnTo>
                    <a:pt x="37240" y="32094"/>
                  </a:lnTo>
                  <a:lnTo>
                    <a:pt x="35399" y="32094"/>
                  </a:lnTo>
                  <a:lnTo>
                    <a:pt x="38283" y="29210"/>
                  </a:lnTo>
                  <a:close/>
                  <a:moveTo>
                    <a:pt x="42395" y="29210"/>
                  </a:moveTo>
                  <a:lnTo>
                    <a:pt x="39511" y="32094"/>
                  </a:lnTo>
                  <a:lnTo>
                    <a:pt x="37672" y="32094"/>
                  </a:lnTo>
                  <a:lnTo>
                    <a:pt x="40556" y="29210"/>
                  </a:lnTo>
                  <a:close/>
                  <a:moveTo>
                    <a:pt x="44668" y="29210"/>
                  </a:moveTo>
                  <a:lnTo>
                    <a:pt x="41784" y="32094"/>
                  </a:lnTo>
                  <a:lnTo>
                    <a:pt x="39944" y="32094"/>
                  </a:lnTo>
                  <a:lnTo>
                    <a:pt x="42829" y="29210"/>
                  </a:lnTo>
                  <a:close/>
                  <a:moveTo>
                    <a:pt x="46941" y="29210"/>
                  </a:moveTo>
                  <a:lnTo>
                    <a:pt x="44057" y="32094"/>
                  </a:lnTo>
                  <a:lnTo>
                    <a:pt x="42216" y="32094"/>
                  </a:lnTo>
                  <a:lnTo>
                    <a:pt x="45101" y="29210"/>
                  </a:lnTo>
                  <a:close/>
                  <a:moveTo>
                    <a:pt x="49214" y="29210"/>
                  </a:moveTo>
                  <a:lnTo>
                    <a:pt x="46329" y="32094"/>
                  </a:lnTo>
                  <a:lnTo>
                    <a:pt x="44489" y="32094"/>
                  </a:lnTo>
                  <a:lnTo>
                    <a:pt x="47373" y="29210"/>
                  </a:lnTo>
                  <a:close/>
                  <a:moveTo>
                    <a:pt x="51486" y="29210"/>
                  </a:moveTo>
                  <a:lnTo>
                    <a:pt x="48602" y="32094"/>
                  </a:lnTo>
                  <a:lnTo>
                    <a:pt x="46761" y="32094"/>
                  </a:lnTo>
                  <a:lnTo>
                    <a:pt x="49646" y="29210"/>
                  </a:lnTo>
                  <a:close/>
                  <a:moveTo>
                    <a:pt x="53758" y="29210"/>
                  </a:moveTo>
                  <a:lnTo>
                    <a:pt x="50874" y="32094"/>
                  </a:lnTo>
                  <a:lnTo>
                    <a:pt x="49034" y="32094"/>
                  </a:lnTo>
                  <a:lnTo>
                    <a:pt x="51918" y="29210"/>
                  </a:lnTo>
                  <a:close/>
                  <a:moveTo>
                    <a:pt x="56032" y="29210"/>
                  </a:moveTo>
                  <a:lnTo>
                    <a:pt x="53147" y="32094"/>
                  </a:lnTo>
                  <a:lnTo>
                    <a:pt x="51307" y="32094"/>
                  </a:lnTo>
                  <a:lnTo>
                    <a:pt x="54191" y="29210"/>
                  </a:lnTo>
                  <a:close/>
                  <a:moveTo>
                    <a:pt x="56952" y="29210"/>
                  </a:moveTo>
                  <a:lnTo>
                    <a:pt x="56952" y="30561"/>
                  </a:lnTo>
                  <a:lnTo>
                    <a:pt x="55419" y="32094"/>
                  </a:lnTo>
                  <a:lnTo>
                    <a:pt x="53580" y="32094"/>
                  </a:lnTo>
                  <a:lnTo>
                    <a:pt x="56464" y="29210"/>
                  </a:lnTo>
                  <a:close/>
                  <a:moveTo>
                    <a:pt x="56952" y="30993"/>
                  </a:moveTo>
                  <a:lnTo>
                    <a:pt x="56952" y="32094"/>
                  </a:lnTo>
                  <a:lnTo>
                    <a:pt x="55851" y="32094"/>
                  </a:lnTo>
                  <a:lnTo>
                    <a:pt x="56952" y="30993"/>
                  </a:lnTo>
                  <a:close/>
                  <a:moveTo>
                    <a:pt x="86723" y="31338"/>
                  </a:moveTo>
                  <a:lnTo>
                    <a:pt x="86723" y="32094"/>
                  </a:lnTo>
                  <a:lnTo>
                    <a:pt x="57257" y="32094"/>
                  </a:lnTo>
                  <a:lnTo>
                    <a:pt x="57257" y="31338"/>
                  </a:lnTo>
                  <a:close/>
                  <a:moveTo>
                    <a:pt x="91410" y="29210"/>
                  </a:moveTo>
                  <a:lnTo>
                    <a:pt x="88526" y="32094"/>
                  </a:lnTo>
                  <a:lnTo>
                    <a:pt x="87030" y="32094"/>
                  </a:lnTo>
                  <a:lnTo>
                    <a:pt x="87030" y="31744"/>
                  </a:lnTo>
                  <a:lnTo>
                    <a:pt x="89564" y="29210"/>
                  </a:lnTo>
                  <a:close/>
                  <a:moveTo>
                    <a:pt x="93689" y="29210"/>
                  </a:moveTo>
                  <a:lnTo>
                    <a:pt x="90805" y="32094"/>
                  </a:lnTo>
                  <a:lnTo>
                    <a:pt x="88958" y="32094"/>
                  </a:lnTo>
                  <a:lnTo>
                    <a:pt x="91842" y="29210"/>
                  </a:lnTo>
                  <a:close/>
                  <a:moveTo>
                    <a:pt x="95967" y="29210"/>
                  </a:moveTo>
                  <a:lnTo>
                    <a:pt x="93083" y="32094"/>
                  </a:lnTo>
                  <a:lnTo>
                    <a:pt x="91237" y="32094"/>
                  </a:lnTo>
                  <a:lnTo>
                    <a:pt x="94121" y="29210"/>
                  </a:lnTo>
                  <a:close/>
                  <a:moveTo>
                    <a:pt x="98246" y="29210"/>
                  </a:moveTo>
                  <a:lnTo>
                    <a:pt x="95362" y="32094"/>
                  </a:lnTo>
                  <a:lnTo>
                    <a:pt x="93515" y="32094"/>
                  </a:lnTo>
                  <a:lnTo>
                    <a:pt x="96399" y="29210"/>
                  </a:lnTo>
                  <a:close/>
                  <a:moveTo>
                    <a:pt x="100524" y="29210"/>
                  </a:moveTo>
                  <a:lnTo>
                    <a:pt x="97640" y="32094"/>
                  </a:lnTo>
                  <a:lnTo>
                    <a:pt x="95794" y="32094"/>
                  </a:lnTo>
                  <a:lnTo>
                    <a:pt x="98678" y="29210"/>
                  </a:lnTo>
                  <a:close/>
                  <a:moveTo>
                    <a:pt x="102803" y="29210"/>
                  </a:moveTo>
                  <a:lnTo>
                    <a:pt x="99919" y="32094"/>
                  </a:lnTo>
                  <a:lnTo>
                    <a:pt x="98072" y="32094"/>
                  </a:lnTo>
                  <a:lnTo>
                    <a:pt x="100956" y="29210"/>
                  </a:lnTo>
                  <a:close/>
                  <a:moveTo>
                    <a:pt x="105081" y="29210"/>
                  </a:moveTo>
                  <a:lnTo>
                    <a:pt x="102197" y="32094"/>
                  </a:lnTo>
                  <a:lnTo>
                    <a:pt x="100351" y="32094"/>
                  </a:lnTo>
                  <a:lnTo>
                    <a:pt x="103235" y="29210"/>
                  </a:lnTo>
                  <a:close/>
                  <a:moveTo>
                    <a:pt x="107360" y="29210"/>
                  </a:moveTo>
                  <a:lnTo>
                    <a:pt x="104475" y="32094"/>
                  </a:lnTo>
                  <a:lnTo>
                    <a:pt x="102629" y="32094"/>
                  </a:lnTo>
                  <a:lnTo>
                    <a:pt x="105513" y="29210"/>
                  </a:lnTo>
                  <a:close/>
                  <a:moveTo>
                    <a:pt x="109638" y="29210"/>
                  </a:moveTo>
                  <a:lnTo>
                    <a:pt x="106754" y="32094"/>
                  </a:lnTo>
                  <a:lnTo>
                    <a:pt x="104907" y="32094"/>
                  </a:lnTo>
                  <a:lnTo>
                    <a:pt x="107792" y="29210"/>
                  </a:lnTo>
                  <a:close/>
                  <a:moveTo>
                    <a:pt x="111916" y="29210"/>
                  </a:moveTo>
                  <a:lnTo>
                    <a:pt x="109032" y="32094"/>
                  </a:lnTo>
                  <a:lnTo>
                    <a:pt x="107186" y="32094"/>
                  </a:lnTo>
                  <a:lnTo>
                    <a:pt x="110070" y="29210"/>
                  </a:lnTo>
                  <a:close/>
                  <a:moveTo>
                    <a:pt x="114195" y="29210"/>
                  </a:moveTo>
                  <a:lnTo>
                    <a:pt x="111311" y="32094"/>
                  </a:lnTo>
                  <a:lnTo>
                    <a:pt x="109464" y="32094"/>
                  </a:lnTo>
                  <a:lnTo>
                    <a:pt x="112348" y="29210"/>
                  </a:lnTo>
                  <a:close/>
                  <a:moveTo>
                    <a:pt x="116473" y="29210"/>
                  </a:moveTo>
                  <a:lnTo>
                    <a:pt x="113589" y="32094"/>
                  </a:lnTo>
                  <a:lnTo>
                    <a:pt x="111743" y="32094"/>
                  </a:lnTo>
                  <a:lnTo>
                    <a:pt x="114627" y="29210"/>
                  </a:lnTo>
                  <a:close/>
                  <a:moveTo>
                    <a:pt x="118752" y="29210"/>
                  </a:moveTo>
                  <a:lnTo>
                    <a:pt x="115868" y="32094"/>
                  </a:lnTo>
                  <a:lnTo>
                    <a:pt x="114023" y="32094"/>
                  </a:lnTo>
                  <a:lnTo>
                    <a:pt x="116907" y="29210"/>
                  </a:lnTo>
                  <a:close/>
                  <a:moveTo>
                    <a:pt x="121030" y="29210"/>
                  </a:moveTo>
                  <a:lnTo>
                    <a:pt x="118146" y="32094"/>
                  </a:lnTo>
                  <a:lnTo>
                    <a:pt x="116300" y="32094"/>
                  </a:lnTo>
                  <a:lnTo>
                    <a:pt x="119184" y="29210"/>
                  </a:lnTo>
                  <a:close/>
                  <a:moveTo>
                    <a:pt x="125062" y="25610"/>
                  </a:moveTo>
                  <a:lnTo>
                    <a:pt x="125062" y="27457"/>
                  </a:lnTo>
                  <a:lnTo>
                    <a:pt x="120425" y="32094"/>
                  </a:lnTo>
                  <a:lnTo>
                    <a:pt x="118578" y="32094"/>
                  </a:lnTo>
                  <a:lnTo>
                    <a:pt x="121462" y="29210"/>
                  </a:lnTo>
                  <a:lnTo>
                    <a:pt x="122178" y="29210"/>
                  </a:lnTo>
                  <a:lnTo>
                    <a:pt x="122178" y="28494"/>
                  </a:lnTo>
                  <a:lnTo>
                    <a:pt x="125062" y="25610"/>
                  </a:lnTo>
                  <a:close/>
                  <a:moveTo>
                    <a:pt x="125062" y="27889"/>
                  </a:moveTo>
                  <a:lnTo>
                    <a:pt x="125062" y="29735"/>
                  </a:lnTo>
                  <a:lnTo>
                    <a:pt x="122177" y="32619"/>
                  </a:lnTo>
                  <a:lnTo>
                    <a:pt x="122177" y="32094"/>
                  </a:lnTo>
                  <a:lnTo>
                    <a:pt x="120857" y="32094"/>
                  </a:lnTo>
                  <a:lnTo>
                    <a:pt x="125062" y="27889"/>
                  </a:lnTo>
                  <a:close/>
                  <a:moveTo>
                    <a:pt x="24215" y="29210"/>
                  </a:moveTo>
                  <a:lnTo>
                    <a:pt x="20345" y="33081"/>
                  </a:lnTo>
                  <a:lnTo>
                    <a:pt x="20345" y="31242"/>
                  </a:lnTo>
                  <a:lnTo>
                    <a:pt x="22375" y="29210"/>
                  </a:lnTo>
                  <a:close/>
                  <a:moveTo>
                    <a:pt x="227024" y="29271"/>
                  </a:moveTo>
                  <a:lnTo>
                    <a:pt x="227024" y="31120"/>
                  </a:lnTo>
                  <a:lnTo>
                    <a:pt x="224140" y="34004"/>
                  </a:lnTo>
                  <a:lnTo>
                    <a:pt x="224140" y="32153"/>
                  </a:lnTo>
                  <a:lnTo>
                    <a:pt x="227024" y="29271"/>
                  </a:lnTo>
                  <a:close/>
                  <a:moveTo>
                    <a:pt x="125062" y="30169"/>
                  </a:moveTo>
                  <a:lnTo>
                    <a:pt x="125062" y="32015"/>
                  </a:lnTo>
                  <a:lnTo>
                    <a:pt x="122177" y="34898"/>
                  </a:lnTo>
                  <a:lnTo>
                    <a:pt x="122177" y="33051"/>
                  </a:lnTo>
                  <a:lnTo>
                    <a:pt x="125062" y="30169"/>
                  </a:lnTo>
                  <a:close/>
                  <a:moveTo>
                    <a:pt x="26488" y="29210"/>
                  </a:moveTo>
                  <a:lnTo>
                    <a:pt x="23604" y="32094"/>
                  </a:lnTo>
                  <a:lnTo>
                    <a:pt x="23227" y="32094"/>
                  </a:lnTo>
                  <a:lnTo>
                    <a:pt x="23227" y="32470"/>
                  </a:lnTo>
                  <a:lnTo>
                    <a:pt x="20343" y="35354"/>
                  </a:lnTo>
                  <a:lnTo>
                    <a:pt x="20345" y="33514"/>
                  </a:lnTo>
                  <a:lnTo>
                    <a:pt x="24647" y="29210"/>
                  </a:lnTo>
                  <a:close/>
                  <a:moveTo>
                    <a:pt x="227024" y="31552"/>
                  </a:moveTo>
                  <a:lnTo>
                    <a:pt x="227024" y="33403"/>
                  </a:lnTo>
                  <a:lnTo>
                    <a:pt x="224141" y="36286"/>
                  </a:lnTo>
                  <a:lnTo>
                    <a:pt x="224141" y="34436"/>
                  </a:lnTo>
                  <a:lnTo>
                    <a:pt x="227024" y="31552"/>
                  </a:lnTo>
                  <a:close/>
                  <a:moveTo>
                    <a:pt x="125062" y="32447"/>
                  </a:moveTo>
                  <a:lnTo>
                    <a:pt x="125062" y="34292"/>
                  </a:lnTo>
                  <a:lnTo>
                    <a:pt x="122177" y="37176"/>
                  </a:lnTo>
                  <a:lnTo>
                    <a:pt x="122177" y="35331"/>
                  </a:lnTo>
                  <a:lnTo>
                    <a:pt x="125062" y="32447"/>
                  </a:lnTo>
                  <a:close/>
                  <a:moveTo>
                    <a:pt x="23229" y="32902"/>
                  </a:moveTo>
                  <a:lnTo>
                    <a:pt x="23229" y="34743"/>
                  </a:lnTo>
                  <a:lnTo>
                    <a:pt x="20345" y="37627"/>
                  </a:lnTo>
                  <a:lnTo>
                    <a:pt x="20345" y="35786"/>
                  </a:lnTo>
                  <a:lnTo>
                    <a:pt x="23229" y="32902"/>
                  </a:lnTo>
                  <a:close/>
                  <a:moveTo>
                    <a:pt x="227024" y="33835"/>
                  </a:moveTo>
                  <a:lnTo>
                    <a:pt x="227024" y="35684"/>
                  </a:lnTo>
                  <a:lnTo>
                    <a:pt x="224141" y="38568"/>
                  </a:lnTo>
                  <a:lnTo>
                    <a:pt x="224141" y="36717"/>
                  </a:lnTo>
                  <a:lnTo>
                    <a:pt x="227024" y="33835"/>
                  </a:lnTo>
                  <a:close/>
                  <a:moveTo>
                    <a:pt x="125062" y="34724"/>
                  </a:moveTo>
                  <a:lnTo>
                    <a:pt x="125062" y="36571"/>
                  </a:lnTo>
                  <a:lnTo>
                    <a:pt x="122177" y="39456"/>
                  </a:lnTo>
                  <a:lnTo>
                    <a:pt x="122177" y="37610"/>
                  </a:lnTo>
                  <a:lnTo>
                    <a:pt x="125062" y="34724"/>
                  </a:lnTo>
                  <a:close/>
                  <a:moveTo>
                    <a:pt x="23229" y="35175"/>
                  </a:moveTo>
                  <a:lnTo>
                    <a:pt x="23229" y="37015"/>
                  </a:lnTo>
                  <a:lnTo>
                    <a:pt x="20345" y="39899"/>
                  </a:lnTo>
                  <a:lnTo>
                    <a:pt x="20345" y="38059"/>
                  </a:lnTo>
                  <a:lnTo>
                    <a:pt x="23229" y="35175"/>
                  </a:lnTo>
                  <a:close/>
                  <a:moveTo>
                    <a:pt x="227024" y="36116"/>
                  </a:moveTo>
                  <a:lnTo>
                    <a:pt x="227024" y="37967"/>
                  </a:lnTo>
                  <a:lnTo>
                    <a:pt x="224140" y="40851"/>
                  </a:lnTo>
                  <a:lnTo>
                    <a:pt x="224140" y="39000"/>
                  </a:lnTo>
                  <a:lnTo>
                    <a:pt x="227024" y="36116"/>
                  </a:lnTo>
                  <a:close/>
                  <a:moveTo>
                    <a:pt x="125062" y="37004"/>
                  </a:moveTo>
                  <a:lnTo>
                    <a:pt x="125062" y="38851"/>
                  </a:lnTo>
                  <a:lnTo>
                    <a:pt x="122177" y="41733"/>
                  </a:lnTo>
                  <a:lnTo>
                    <a:pt x="122177" y="39888"/>
                  </a:lnTo>
                  <a:lnTo>
                    <a:pt x="125062" y="37004"/>
                  </a:lnTo>
                  <a:close/>
                  <a:moveTo>
                    <a:pt x="23229" y="37447"/>
                  </a:moveTo>
                  <a:lnTo>
                    <a:pt x="23229" y="39288"/>
                  </a:lnTo>
                  <a:lnTo>
                    <a:pt x="20345" y="42172"/>
                  </a:lnTo>
                  <a:lnTo>
                    <a:pt x="20345" y="40331"/>
                  </a:lnTo>
                  <a:lnTo>
                    <a:pt x="23229" y="37447"/>
                  </a:lnTo>
                  <a:close/>
                  <a:moveTo>
                    <a:pt x="227024" y="38399"/>
                  </a:moveTo>
                  <a:lnTo>
                    <a:pt x="227024" y="40248"/>
                  </a:lnTo>
                  <a:lnTo>
                    <a:pt x="224140" y="43132"/>
                  </a:lnTo>
                  <a:lnTo>
                    <a:pt x="224140" y="41281"/>
                  </a:lnTo>
                  <a:lnTo>
                    <a:pt x="227024" y="38399"/>
                  </a:lnTo>
                  <a:close/>
                  <a:moveTo>
                    <a:pt x="125062" y="39281"/>
                  </a:moveTo>
                  <a:lnTo>
                    <a:pt x="125062" y="41128"/>
                  </a:lnTo>
                  <a:lnTo>
                    <a:pt x="122177" y="44013"/>
                  </a:lnTo>
                  <a:lnTo>
                    <a:pt x="122177" y="42167"/>
                  </a:lnTo>
                  <a:lnTo>
                    <a:pt x="125062" y="39281"/>
                  </a:lnTo>
                  <a:close/>
                  <a:moveTo>
                    <a:pt x="23229" y="39720"/>
                  </a:moveTo>
                  <a:lnTo>
                    <a:pt x="23229" y="41560"/>
                  </a:lnTo>
                  <a:lnTo>
                    <a:pt x="20345" y="44444"/>
                  </a:lnTo>
                  <a:lnTo>
                    <a:pt x="20345" y="42604"/>
                  </a:lnTo>
                  <a:lnTo>
                    <a:pt x="23229" y="39720"/>
                  </a:lnTo>
                  <a:close/>
                  <a:moveTo>
                    <a:pt x="227024" y="40680"/>
                  </a:moveTo>
                  <a:lnTo>
                    <a:pt x="227024" y="42531"/>
                  </a:lnTo>
                  <a:lnTo>
                    <a:pt x="224141" y="45415"/>
                  </a:lnTo>
                  <a:lnTo>
                    <a:pt x="224141" y="43564"/>
                  </a:lnTo>
                  <a:lnTo>
                    <a:pt x="227024" y="40680"/>
                  </a:lnTo>
                  <a:close/>
                  <a:moveTo>
                    <a:pt x="125062" y="41561"/>
                  </a:moveTo>
                  <a:lnTo>
                    <a:pt x="125062" y="43407"/>
                  </a:lnTo>
                  <a:lnTo>
                    <a:pt x="122177" y="46292"/>
                  </a:lnTo>
                  <a:lnTo>
                    <a:pt x="122177" y="44445"/>
                  </a:lnTo>
                  <a:lnTo>
                    <a:pt x="125062" y="41561"/>
                  </a:lnTo>
                  <a:close/>
                  <a:moveTo>
                    <a:pt x="23229" y="41993"/>
                  </a:moveTo>
                  <a:lnTo>
                    <a:pt x="23229" y="43832"/>
                  </a:lnTo>
                  <a:lnTo>
                    <a:pt x="20345" y="46716"/>
                  </a:lnTo>
                  <a:lnTo>
                    <a:pt x="20345" y="44877"/>
                  </a:lnTo>
                  <a:lnTo>
                    <a:pt x="23229" y="41993"/>
                  </a:lnTo>
                  <a:close/>
                  <a:moveTo>
                    <a:pt x="227024" y="42963"/>
                  </a:moveTo>
                  <a:lnTo>
                    <a:pt x="227024" y="44812"/>
                  </a:lnTo>
                  <a:lnTo>
                    <a:pt x="224140" y="47696"/>
                  </a:lnTo>
                  <a:lnTo>
                    <a:pt x="224140" y="45845"/>
                  </a:lnTo>
                  <a:lnTo>
                    <a:pt x="227024" y="42963"/>
                  </a:lnTo>
                  <a:close/>
                  <a:moveTo>
                    <a:pt x="125062" y="43839"/>
                  </a:moveTo>
                  <a:lnTo>
                    <a:pt x="125062" y="45685"/>
                  </a:lnTo>
                  <a:lnTo>
                    <a:pt x="122177" y="48570"/>
                  </a:lnTo>
                  <a:lnTo>
                    <a:pt x="122177" y="46724"/>
                  </a:lnTo>
                  <a:lnTo>
                    <a:pt x="125062" y="43839"/>
                  </a:lnTo>
                  <a:close/>
                  <a:moveTo>
                    <a:pt x="23229" y="44264"/>
                  </a:moveTo>
                  <a:lnTo>
                    <a:pt x="23229" y="46105"/>
                  </a:lnTo>
                  <a:lnTo>
                    <a:pt x="20345" y="48989"/>
                  </a:lnTo>
                  <a:lnTo>
                    <a:pt x="20345" y="47148"/>
                  </a:lnTo>
                  <a:lnTo>
                    <a:pt x="23229" y="44264"/>
                  </a:lnTo>
                  <a:close/>
                  <a:moveTo>
                    <a:pt x="227024" y="45244"/>
                  </a:moveTo>
                  <a:lnTo>
                    <a:pt x="227024" y="47095"/>
                  </a:lnTo>
                  <a:lnTo>
                    <a:pt x="224140" y="49979"/>
                  </a:lnTo>
                  <a:lnTo>
                    <a:pt x="224140" y="48128"/>
                  </a:lnTo>
                  <a:lnTo>
                    <a:pt x="227024" y="45244"/>
                  </a:lnTo>
                  <a:close/>
                  <a:moveTo>
                    <a:pt x="125062" y="46118"/>
                  </a:moveTo>
                  <a:lnTo>
                    <a:pt x="125062" y="47964"/>
                  </a:lnTo>
                  <a:lnTo>
                    <a:pt x="122177" y="50849"/>
                  </a:lnTo>
                  <a:lnTo>
                    <a:pt x="122177" y="49002"/>
                  </a:lnTo>
                  <a:lnTo>
                    <a:pt x="125062" y="46118"/>
                  </a:lnTo>
                  <a:close/>
                  <a:moveTo>
                    <a:pt x="23229" y="46537"/>
                  </a:moveTo>
                  <a:lnTo>
                    <a:pt x="23229" y="48378"/>
                  </a:lnTo>
                  <a:lnTo>
                    <a:pt x="20345" y="51262"/>
                  </a:lnTo>
                  <a:lnTo>
                    <a:pt x="20345" y="49421"/>
                  </a:lnTo>
                  <a:lnTo>
                    <a:pt x="23229" y="46537"/>
                  </a:lnTo>
                  <a:close/>
                  <a:moveTo>
                    <a:pt x="227024" y="47527"/>
                  </a:moveTo>
                  <a:lnTo>
                    <a:pt x="227024" y="49376"/>
                  </a:lnTo>
                  <a:lnTo>
                    <a:pt x="224140" y="52260"/>
                  </a:lnTo>
                  <a:lnTo>
                    <a:pt x="224140" y="50409"/>
                  </a:lnTo>
                  <a:lnTo>
                    <a:pt x="227024" y="47527"/>
                  </a:lnTo>
                  <a:close/>
                  <a:moveTo>
                    <a:pt x="125062" y="48396"/>
                  </a:moveTo>
                  <a:lnTo>
                    <a:pt x="125062" y="50243"/>
                  </a:lnTo>
                  <a:lnTo>
                    <a:pt x="122177" y="53127"/>
                  </a:lnTo>
                  <a:lnTo>
                    <a:pt x="122177" y="51280"/>
                  </a:lnTo>
                  <a:lnTo>
                    <a:pt x="125062" y="48396"/>
                  </a:lnTo>
                  <a:close/>
                  <a:moveTo>
                    <a:pt x="23229" y="48810"/>
                  </a:moveTo>
                  <a:lnTo>
                    <a:pt x="23229" y="50651"/>
                  </a:lnTo>
                  <a:lnTo>
                    <a:pt x="20345" y="53535"/>
                  </a:lnTo>
                  <a:lnTo>
                    <a:pt x="20345" y="51694"/>
                  </a:lnTo>
                  <a:lnTo>
                    <a:pt x="23229" y="48810"/>
                  </a:lnTo>
                  <a:close/>
                  <a:moveTo>
                    <a:pt x="227024" y="49808"/>
                  </a:moveTo>
                  <a:lnTo>
                    <a:pt x="227024" y="51657"/>
                  </a:lnTo>
                  <a:lnTo>
                    <a:pt x="224140" y="54541"/>
                  </a:lnTo>
                  <a:lnTo>
                    <a:pt x="224140" y="52692"/>
                  </a:lnTo>
                  <a:lnTo>
                    <a:pt x="227024" y="49808"/>
                  </a:lnTo>
                  <a:close/>
                  <a:moveTo>
                    <a:pt x="125062" y="50675"/>
                  </a:moveTo>
                  <a:lnTo>
                    <a:pt x="125062" y="52521"/>
                  </a:lnTo>
                  <a:lnTo>
                    <a:pt x="122177" y="55405"/>
                  </a:lnTo>
                  <a:lnTo>
                    <a:pt x="122177" y="53559"/>
                  </a:lnTo>
                  <a:lnTo>
                    <a:pt x="125062" y="50675"/>
                  </a:lnTo>
                  <a:close/>
                  <a:moveTo>
                    <a:pt x="23229" y="51083"/>
                  </a:moveTo>
                  <a:lnTo>
                    <a:pt x="23229" y="52922"/>
                  </a:lnTo>
                  <a:lnTo>
                    <a:pt x="20345" y="55806"/>
                  </a:lnTo>
                  <a:lnTo>
                    <a:pt x="20345" y="53967"/>
                  </a:lnTo>
                  <a:lnTo>
                    <a:pt x="23229" y="51083"/>
                  </a:lnTo>
                  <a:close/>
                  <a:moveTo>
                    <a:pt x="227024" y="52091"/>
                  </a:moveTo>
                  <a:lnTo>
                    <a:pt x="227024" y="53940"/>
                  </a:lnTo>
                  <a:lnTo>
                    <a:pt x="224140" y="56824"/>
                  </a:lnTo>
                  <a:lnTo>
                    <a:pt x="224140" y="54973"/>
                  </a:lnTo>
                  <a:lnTo>
                    <a:pt x="227024" y="52091"/>
                  </a:lnTo>
                  <a:close/>
                  <a:moveTo>
                    <a:pt x="125062" y="52953"/>
                  </a:moveTo>
                  <a:lnTo>
                    <a:pt x="125062" y="54800"/>
                  </a:lnTo>
                  <a:lnTo>
                    <a:pt x="122177" y="57684"/>
                  </a:lnTo>
                  <a:lnTo>
                    <a:pt x="122177" y="55837"/>
                  </a:lnTo>
                  <a:lnTo>
                    <a:pt x="125062" y="52953"/>
                  </a:lnTo>
                  <a:close/>
                  <a:moveTo>
                    <a:pt x="23229" y="53356"/>
                  </a:moveTo>
                  <a:lnTo>
                    <a:pt x="23229" y="55195"/>
                  </a:lnTo>
                  <a:lnTo>
                    <a:pt x="20345" y="58079"/>
                  </a:lnTo>
                  <a:lnTo>
                    <a:pt x="20345" y="56238"/>
                  </a:lnTo>
                  <a:lnTo>
                    <a:pt x="23229" y="53356"/>
                  </a:lnTo>
                  <a:close/>
                  <a:moveTo>
                    <a:pt x="227024" y="54372"/>
                  </a:moveTo>
                  <a:lnTo>
                    <a:pt x="227024" y="56221"/>
                  </a:lnTo>
                  <a:lnTo>
                    <a:pt x="224140" y="59107"/>
                  </a:lnTo>
                  <a:lnTo>
                    <a:pt x="224140" y="57256"/>
                  </a:lnTo>
                  <a:lnTo>
                    <a:pt x="227024" y="54372"/>
                  </a:lnTo>
                  <a:close/>
                  <a:moveTo>
                    <a:pt x="125062" y="55232"/>
                  </a:moveTo>
                  <a:lnTo>
                    <a:pt x="125062" y="57078"/>
                  </a:lnTo>
                  <a:lnTo>
                    <a:pt x="122177" y="59962"/>
                  </a:lnTo>
                  <a:lnTo>
                    <a:pt x="122177" y="58116"/>
                  </a:lnTo>
                  <a:lnTo>
                    <a:pt x="125062" y="55232"/>
                  </a:lnTo>
                  <a:close/>
                  <a:moveTo>
                    <a:pt x="23229" y="55627"/>
                  </a:moveTo>
                  <a:lnTo>
                    <a:pt x="23229" y="57468"/>
                  </a:lnTo>
                  <a:lnTo>
                    <a:pt x="20345" y="60352"/>
                  </a:lnTo>
                  <a:lnTo>
                    <a:pt x="20345" y="58511"/>
                  </a:lnTo>
                  <a:lnTo>
                    <a:pt x="23229" y="55627"/>
                  </a:lnTo>
                  <a:close/>
                  <a:moveTo>
                    <a:pt x="227024" y="56655"/>
                  </a:moveTo>
                  <a:lnTo>
                    <a:pt x="227024" y="58504"/>
                  </a:lnTo>
                  <a:lnTo>
                    <a:pt x="224141" y="61388"/>
                  </a:lnTo>
                  <a:lnTo>
                    <a:pt x="224141" y="59537"/>
                  </a:lnTo>
                  <a:lnTo>
                    <a:pt x="227024" y="56655"/>
                  </a:lnTo>
                  <a:close/>
                  <a:moveTo>
                    <a:pt x="125062" y="57510"/>
                  </a:moveTo>
                  <a:lnTo>
                    <a:pt x="125062" y="59357"/>
                  </a:lnTo>
                  <a:lnTo>
                    <a:pt x="122177" y="62241"/>
                  </a:lnTo>
                  <a:lnTo>
                    <a:pt x="122177" y="60394"/>
                  </a:lnTo>
                  <a:lnTo>
                    <a:pt x="125062" y="57510"/>
                  </a:lnTo>
                  <a:close/>
                  <a:moveTo>
                    <a:pt x="23229" y="57900"/>
                  </a:moveTo>
                  <a:lnTo>
                    <a:pt x="23229" y="59741"/>
                  </a:lnTo>
                  <a:lnTo>
                    <a:pt x="20345" y="62625"/>
                  </a:lnTo>
                  <a:lnTo>
                    <a:pt x="20345" y="60784"/>
                  </a:lnTo>
                  <a:lnTo>
                    <a:pt x="23229" y="57900"/>
                  </a:lnTo>
                  <a:close/>
                  <a:moveTo>
                    <a:pt x="227024" y="58936"/>
                  </a:moveTo>
                  <a:lnTo>
                    <a:pt x="227024" y="60787"/>
                  </a:lnTo>
                  <a:lnTo>
                    <a:pt x="224140" y="63671"/>
                  </a:lnTo>
                  <a:lnTo>
                    <a:pt x="224140" y="61820"/>
                  </a:lnTo>
                  <a:lnTo>
                    <a:pt x="227024" y="58936"/>
                  </a:lnTo>
                  <a:close/>
                  <a:moveTo>
                    <a:pt x="125062" y="59787"/>
                  </a:moveTo>
                  <a:lnTo>
                    <a:pt x="125062" y="61634"/>
                  </a:lnTo>
                  <a:lnTo>
                    <a:pt x="122177" y="64519"/>
                  </a:lnTo>
                  <a:lnTo>
                    <a:pt x="122177" y="62673"/>
                  </a:lnTo>
                  <a:lnTo>
                    <a:pt x="125062" y="59787"/>
                  </a:lnTo>
                  <a:close/>
                  <a:moveTo>
                    <a:pt x="23229" y="60173"/>
                  </a:moveTo>
                  <a:lnTo>
                    <a:pt x="23229" y="62014"/>
                  </a:lnTo>
                  <a:lnTo>
                    <a:pt x="20345" y="64898"/>
                  </a:lnTo>
                  <a:lnTo>
                    <a:pt x="20345" y="63057"/>
                  </a:lnTo>
                  <a:lnTo>
                    <a:pt x="23229" y="60173"/>
                  </a:lnTo>
                  <a:close/>
                  <a:moveTo>
                    <a:pt x="227024" y="61219"/>
                  </a:moveTo>
                  <a:lnTo>
                    <a:pt x="227024" y="63067"/>
                  </a:lnTo>
                  <a:lnTo>
                    <a:pt x="224140" y="65951"/>
                  </a:lnTo>
                  <a:lnTo>
                    <a:pt x="224140" y="64101"/>
                  </a:lnTo>
                  <a:lnTo>
                    <a:pt x="227024" y="61219"/>
                  </a:lnTo>
                  <a:close/>
                  <a:moveTo>
                    <a:pt x="125062" y="62067"/>
                  </a:moveTo>
                  <a:lnTo>
                    <a:pt x="125062" y="63914"/>
                  </a:lnTo>
                  <a:lnTo>
                    <a:pt x="122177" y="66798"/>
                  </a:lnTo>
                  <a:lnTo>
                    <a:pt x="122177" y="64951"/>
                  </a:lnTo>
                  <a:lnTo>
                    <a:pt x="125062" y="62067"/>
                  </a:lnTo>
                  <a:close/>
                  <a:moveTo>
                    <a:pt x="23229" y="62446"/>
                  </a:moveTo>
                  <a:lnTo>
                    <a:pt x="23229" y="64285"/>
                  </a:lnTo>
                  <a:lnTo>
                    <a:pt x="20345" y="67169"/>
                  </a:lnTo>
                  <a:lnTo>
                    <a:pt x="20345" y="65330"/>
                  </a:lnTo>
                  <a:lnTo>
                    <a:pt x="23229" y="62446"/>
                  </a:lnTo>
                  <a:close/>
                  <a:moveTo>
                    <a:pt x="227024" y="63500"/>
                  </a:moveTo>
                  <a:lnTo>
                    <a:pt x="227024" y="65351"/>
                  </a:lnTo>
                  <a:lnTo>
                    <a:pt x="224140" y="68235"/>
                  </a:lnTo>
                  <a:lnTo>
                    <a:pt x="224140" y="66384"/>
                  </a:lnTo>
                  <a:lnTo>
                    <a:pt x="227024" y="63500"/>
                  </a:lnTo>
                  <a:close/>
                  <a:moveTo>
                    <a:pt x="125062" y="64346"/>
                  </a:moveTo>
                  <a:lnTo>
                    <a:pt x="125062" y="66192"/>
                  </a:lnTo>
                  <a:lnTo>
                    <a:pt x="122177" y="69076"/>
                  </a:lnTo>
                  <a:lnTo>
                    <a:pt x="122177" y="67230"/>
                  </a:lnTo>
                  <a:lnTo>
                    <a:pt x="125062" y="64346"/>
                  </a:lnTo>
                  <a:close/>
                  <a:moveTo>
                    <a:pt x="23229" y="64717"/>
                  </a:moveTo>
                  <a:lnTo>
                    <a:pt x="23229" y="66558"/>
                  </a:lnTo>
                  <a:lnTo>
                    <a:pt x="20345" y="69442"/>
                  </a:lnTo>
                  <a:lnTo>
                    <a:pt x="20345" y="67602"/>
                  </a:lnTo>
                  <a:lnTo>
                    <a:pt x="23229" y="64717"/>
                  </a:lnTo>
                  <a:close/>
                  <a:moveTo>
                    <a:pt x="227024" y="65783"/>
                  </a:moveTo>
                  <a:lnTo>
                    <a:pt x="227024" y="67631"/>
                  </a:lnTo>
                  <a:lnTo>
                    <a:pt x="224140" y="70515"/>
                  </a:lnTo>
                  <a:lnTo>
                    <a:pt x="224140" y="68665"/>
                  </a:lnTo>
                  <a:lnTo>
                    <a:pt x="227024" y="65783"/>
                  </a:lnTo>
                  <a:close/>
                  <a:moveTo>
                    <a:pt x="125062" y="66626"/>
                  </a:moveTo>
                  <a:lnTo>
                    <a:pt x="125062" y="68472"/>
                  </a:lnTo>
                  <a:lnTo>
                    <a:pt x="122177" y="71355"/>
                  </a:lnTo>
                  <a:lnTo>
                    <a:pt x="122177" y="69508"/>
                  </a:lnTo>
                  <a:lnTo>
                    <a:pt x="125062" y="66626"/>
                  </a:lnTo>
                  <a:close/>
                  <a:moveTo>
                    <a:pt x="23229" y="66990"/>
                  </a:moveTo>
                  <a:lnTo>
                    <a:pt x="23229" y="68831"/>
                  </a:lnTo>
                  <a:lnTo>
                    <a:pt x="20345" y="71715"/>
                  </a:lnTo>
                  <a:lnTo>
                    <a:pt x="20345" y="69874"/>
                  </a:lnTo>
                  <a:lnTo>
                    <a:pt x="23229" y="66990"/>
                  </a:lnTo>
                  <a:close/>
                  <a:moveTo>
                    <a:pt x="227024" y="68064"/>
                  </a:moveTo>
                  <a:lnTo>
                    <a:pt x="227024" y="69913"/>
                  </a:lnTo>
                  <a:lnTo>
                    <a:pt x="224140" y="72797"/>
                  </a:lnTo>
                  <a:lnTo>
                    <a:pt x="224140" y="70948"/>
                  </a:lnTo>
                  <a:lnTo>
                    <a:pt x="227024" y="68064"/>
                  </a:lnTo>
                  <a:close/>
                  <a:moveTo>
                    <a:pt x="125062" y="68903"/>
                  </a:moveTo>
                  <a:lnTo>
                    <a:pt x="125062" y="70749"/>
                  </a:lnTo>
                  <a:lnTo>
                    <a:pt x="122177" y="73633"/>
                  </a:lnTo>
                  <a:lnTo>
                    <a:pt x="122177" y="71787"/>
                  </a:lnTo>
                  <a:lnTo>
                    <a:pt x="125062" y="68903"/>
                  </a:lnTo>
                  <a:close/>
                  <a:moveTo>
                    <a:pt x="23229" y="69263"/>
                  </a:moveTo>
                  <a:lnTo>
                    <a:pt x="23229" y="71103"/>
                  </a:lnTo>
                  <a:lnTo>
                    <a:pt x="20345" y="73988"/>
                  </a:lnTo>
                  <a:lnTo>
                    <a:pt x="20345" y="72147"/>
                  </a:lnTo>
                  <a:lnTo>
                    <a:pt x="23229" y="69263"/>
                  </a:lnTo>
                  <a:close/>
                  <a:moveTo>
                    <a:pt x="227024" y="70347"/>
                  </a:moveTo>
                  <a:lnTo>
                    <a:pt x="227024" y="72196"/>
                  </a:lnTo>
                  <a:lnTo>
                    <a:pt x="224140" y="75080"/>
                  </a:lnTo>
                  <a:lnTo>
                    <a:pt x="224140" y="73229"/>
                  </a:lnTo>
                  <a:lnTo>
                    <a:pt x="227024" y="70347"/>
                  </a:lnTo>
                  <a:close/>
                  <a:moveTo>
                    <a:pt x="125062" y="71181"/>
                  </a:moveTo>
                  <a:lnTo>
                    <a:pt x="125062" y="73028"/>
                  </a:lnTo>
                  <a:lnTo>
                    <a:pt x="122177" y="75912"/>
                  </a:lnTo>
                  <a:lnTo>
                    <a:pt x="122177" y="74065"/>
                  </a:lnTo>
                  <a:lnTo>
                    <a:pt x="125062" y="71181"/>
                  </a:lnTo>
                  <a:close/>
                  <a:moveTo>
                    <a:pt x="23229" y="71535"/>
                  </a:moveTo>
                  <a:lnTo>
                    <a:pt x="23229" y="73375"/>
                  </a:lnTo>
                  <a:lnTo>
                    <a:pt x="20345" y="76260"/>
                  </a:lnTo>
                  <a:lnTo>
                    <a:pt x="20345" y="74420"/>
                  </a:lnTo>
                  <a:lnTo>
                    <a:pt x="23229" y="71535"/>
                  </a:lnTo>
                  <a:close/>
                  <a:moveTo>
                    <a:pt x="227024" y="72628"/>
                  </a:moveTo>
                  <a:lnTo>
                    <a:pt x="227024" y="74477"/>
                  </a:lnTo>
                  <a:lnTo>
                    <a:pt x="224140" y="77361"/>
                  </a:lnTo>
                  <a:lnTo>
                    <a:pt x="224140" y="75512"/>
                  </a:lnTo>
                  <a:lnTo>
                    <a:pt x="227024" y="72628"/>
                  </a:lnTo>
                  <a:close/>
                  <a:moveTo>
                    <a:pt x="125062" y="73460"/>
                  </a:moveTo>
                  <a:lnTo>
                    <a:pt x="125062" y="75307"/>
                  </a:lnTo>
                  <a:lnTo>
                    <a:pt x="122177" y="78190"/>
                  </a:lnTo>
                  <a:lnTo>
                    <a:pt x="122177" y="76344"/>
                  </a:lnTo>
                  <a:lnTo>
                    <a:pt x="125062" y="73460"/>
                  </a:lnTo>
                  <a:close/>
                  <a:moveTo>
                    <a:pt x="23229" y="73807"/>
                  </a:moveTo>
                  <a:lnTo>
                    <a:pt x="23229" y="75648"/>
                  </a:lnTo>
                  <a:lnTo>
                    <a:pt x="20345" y="78532"/>
                  </a:lnTo>
                  <a:lnTo>
                    <a:pt x="20345" y="76692"/>
                  </a:lnTo>
                  <a:lnTo>
                    <a:pt x="23229" y="73807"/>
                  </a:lnTo>
                  <a:close/>
                  <a:moveTo>
                    <a:pt x="227024" y="74911"/>
                  </a:moveTo>
                  <a:lnTo>
                    <a:pt x="227024" y="76760"/>
                  </a:lnTo>
                  <a:lnTo>
                    <a:pt x="224140" y="79644"/>
                  </a:lnTo>
                  <a:lnTo>
                    <a:pt x="224140" y="77793"/>
                  </a:lnTo>
                  <a:lnTo>
                    <a:pt x="227024" y="74911"/>
                  </a:lnTo>
                  <a:close/>
                  <a:moveTo>
                    <a:pt x="125062" y="75738"/>
                  </a:moveTo>
                  <a:lnTo>
                    <a:pt x="125062" y="77585"/>
                  </a:lnTo>
                  <a:lnTo>
                    <a:pt x="122177" y="80469"/>
                  </a:lnTo>
                  <a:lnTo>
                    <a:pt x="122177" y="78622"/>
                  </a:lnTo>
                  <a:lnTo>
                    <a:pt x="125062" y="75738"/>
                  </a:lnTo>
                  <a:close/>
                  <a:moveTo>
                    <a:pt x="23229" y="76080"/>
                  </a:moveTo>
                  <a:lnTo>
                    <a:pt x="23229" y="77921"/>
                  </a:lnTo>
                  <a:lnTo>
                    <a:pt x="20345" y="80805"/>
                  </a:lnTo>
                  <a:lnTo>
                    <a:pt x="20345" y="78965"/>
                  </a:lnTo>
                  <a:lnTo>
                    <a:pt x="23229" y="76080"/>
                  </a:lnTo>
                  <a:close/>
                  <a:moveTo>
                    <a:pt x="227024" y="77192"/>
                  </a:moveTo>
                  <a:lnTo>
                    <a:pt x="227024" y="79041"/>
                  </a:lnTo>
                  <a:lnTo>
                    <a:pt x="224140" y="81925"/>
                  </a:lnTo>
                  <a:lnTo>
                    <a:pt x="224140" y="80076"/>
                  </a:lnTo>
                  <a:lnTo>
                    <a:pt x="227024" y="77192"/>
                  </a:lnTo>
                  <a:close/>
                  <a:moveTo>
                    <a:pt x="125062" y="78017"/>
                  </a:moveTo>
                  <a:lnTo>
                    <a:pt x="125062" y="79863"/>
                  </a:lnTo>
                  <a:lnTo>
                    <a:pt x="122177" y="82747"/>
                  </a:lnTo>
                  <a:lnTo>
                    <a:pt x="122177" y="80901"/>
                  </a:lnTo>
                  <a:lnTo>
                    <a:pt x="125062" y="78017"/>
                  </a:lnTo>
                  <a:close/>
                  <a:moveTo>
                    <a:pt x="23229" y="78352"/>
                  </a:moveTo>
                  <a:lnTo>
                    <a:pt x="23229" y="80193"/>
                  </a:lnTo>
                  <a:lnTo>
                    <a:pt x="20345" y="83077"/>
                  </a:lnTo>
                  <a:lnTo>
                    <a:pt x="20345" y="81237"/>
                  </a:lnTo>
                  <a:lnTo>
                    <a:pt x="23229" y="78352"/>
                  </a:lnTo>
                  <a:close/>
                  <a:moveTo>
                    <a:pt x="227024" y="79475"/>
                  </a:moveTo>
                  <a:lnTo>
                    <a:pt x="227024" y="81324"/>
                  </a:lnTo>
                  <a:lnTo>
                    <a:pt x="224140" y="84208"/>
                  </a:lnTo>
                  <a:lnTo>
                    <a:pt x="224140" y="82357"/>
                  </a:lnTo>
                  <a:lnTo>
                    <a:pt x="227024" y="79475"/>
                  </a:lnTo>
                  <a:close/>
                  <a:moveTo>
                    <a:pt x="125062" y="80295"/>
                  </a:moveTo>
                  <a:lnTo>
                    <a:pt x="125062" y="82141"/>
                  </a:lnTo>
                  <a:lnTo>
                    <a:pt x="122177" y="85026"/>
                  </a:lnTo>
                  <a:lnTo>
                    <a:pt x="122177" y="83179"/>
                  </a:lnTo>
                  <a:lnTo>
                    <a:pt x="125062" y="80295"/>
                  </a:lnTo>
                  <a:close/>
                  <a:moveTo>
                    <a:pt x="23229" y="80625"/>
                  </a:moveTo>
                  <a:lnTo>
                    <a:pt x="23229" y="82466"/>
                  </a:lnTo>
                  <a:lnTo>
                    <a:pt x="20345" y="85350"/>
                  </a:lnTo>
                  <a:lnTo>
                    <a:pt x="20345" y="83509"/>
                  </a:lnTo>
                  <a:lnTo>
                    <a:pt x="23229" y="80625"/>
                  </a:lnTo>
                  <a:close/>
                  <a:moveTo>
                    <a:pt x="227024" y="81756"/>
                  </a:moveTo>
                  <a:lnTo>
                    <a:pt x="227024" y="83605"/>
                  </a:lnTo>
                  <a:lnTo>
                    <a:pt x="224140" y="86489"/>
                  </a:lnTo>
                  <a:lnTo>
                    <a:pt x="224140" y="84640"/>
                  </a:lnTo>
                  <a:lnTo>
                    <a:pt x="227024" y="81756"/>
                  </a:lnTo>
                  <a:close/>
                  <a:moveTo>
                    <a:pt x="125062" y="82573"/>
                  </a:moveTo>
                  <a:lnTo>
                    <a:pt x="125062" y="84420"/>
                  </a:lnTo>
                  <a:lnTo>
                    <a:pt x="122178" y="87304"/>
                  </a:lnTo>
                  <a:lnTo>
                    <a:pt x="122178" y="85458"/>
                  </a:lnTo>
                  <a:lnTo>
                    <a:pt x="125062" y="82573"/>
                  </a:lnTo>
                  <a:close/>
                  <a:moveTo>
                    <a:pt x="23229" y="82898"/>
                  </a:moveTo>
                  <a:lnTo>
                    <a:pt x="23229" y="84739"/>
                  </a:lnTo>
                  <a:lnTo>
                    <a:pt x="20345" y="87623"/>
                  </a:lnTo>
                  <a:lnTo>
                    <a:pt x="20345" y="85782"/>
                  </a:lnTo>
                  <a:lnTo>
                    <a:pt x="23229" y="82898"/>
                  </a:lnTo>
                  <a:close/>
                  <a:moveTo>
                    <a:pt x="67145" y="70773"/>
                  </a:moveTo>
                  <a:lnTo>
                    <a:pt x="67145" y="88309"/>
                  </a:lnTo>
                  <a:lnTo>
                    <a:pt x="49609" y="88309"/>
                  </a:lnTo>
                  <a:cubicBezTo>
                    <a:pt x="49699" y="78676"/>
                    <a:pt x="57516" y="70856"/>
                    <a:pt x="67145" y="70773"/>
                  </a:cubicBezTo>
                  <a:close/>
                  <a:moveTo>
                    <a:pt x="121872" y="32401"/>
                  </a:moveTo>
                  <a:lnTo>
                    <a:pt x="121872" y="88309"/>
                  </a:lnTo>
                  <a:lnTo>
                    <a:pt x="67451" y="88309"/>
                  </a:lnTo>
                  <a:lnTo>
                    <a:pt x="67451" y="70467"/>
                  </a:lnTo>
                  <a:lnTo>
                    <a:pt x="67299" y="70467"/>
                  </a:lnTo>
                  <a:cubicBezTo>
                    <a:pt x="57431" y="70467"/>
                    <a:pt x="49396" y="78456"/>
                    <a:pt x="49304" y="88309"/>
                  </a:cubicBezTo>
                  <a:lnTo>
                    <a:pt x="23535" y="88309"/>
                  </a:lnTo>
                  <a:lnTo>
                    <a:pt x="23535" y="32401"/>
                  </a:lnTo>
                  <a:close/>
                  <a:moveTo>
                    <a:pt x="215094" y="70756"/>
                  </a:moveTo>
                  <a:lnTo>
                    <a:pt x="215094" y="88309"/>
                  </a:lnTo>
                  <a:lnTo>
                    <a:pt x="197545" y="88309"/>
                  </a:lnTo>
                  <a:cubicBezTo>
                    <a:pt x="197627" y="78667"/>
                    <a:pt x="205453" y="70839"/>
                    <a:pt x="215094" y="70756"/>
                  </a:cubicBezTo>
                  <a:close/>
                  <a:moveTo>
                    <a:pt x="223835" y="3496"/>
                  </a:moveTo>
                  <a:lnTo>
                    <a:pt x="223835" y="88309"/>
                  </a:lnTo>
                  <a:lnTo>
                    <a:pt x="215400" y="88309"/>
                  </a:lnTo>
                  <a:lnTo>
                    <a:pt x="215400" y="70451"/>
                  </a:lnTo>
                  <a:lnTo>
                    <a:pt x="215248" y="70451"/>
                  </a:lnTo>
                  <a:cubicBezTo>
                    <a:pt x="205367" y="70451"/>
                    <a:pt x="197322" y="78448"/>
                    <a:pt x="197240" y="88309"/>
                  </a:cubicBezTo>
                  <a:lnTo>
                    <a:pt x="125368" y="88309"/>
                  </a:lnTo>
                  <a:lnTo>
                    <a:pt x="125368" y="3496"/>
                  </a:lnTo>
                  <a:close/>
                  <a:moveTo>
                    <a:pt x="1171" y="88614"/>
                  </a:moveTo>
                  <a:lnTo>
                    <a:pt x="307" y="89479"/>
                  </a:lnTo>
                  <a:lnTo>
                    <a:pt x="307" y="88614"/>
                  </a:lnTo>
                  <a:close/>
                  <a:moveTo>
                    <a:pt x="68462" y="88614"/>
                  </a:moveTo>
                  <a:lnTo>
                    <a:pt x="67444" y="89630"/>
                  </a:lnTo>
                  <a:lnTo>
                    <a:pt x="67444" y="88614"/>
                  </a:lnTo>
                  <a:close/>
                  <a:moveTo>
                    <a:pt x="217451" y="88614"/>
                  </a:moveTo>
                  <a:lnTo>
                    <a:pt x="215399" y="90667"/>
                  </a:lnTo>
                  <a:lnTo>
                    <a:pt x="215399" y="88614"/>
                  </a:lnTo>
                  <a:close/>
                  <a:moveTo>
                    <a:pt x="26169" y="88613"/>
                  </a:moveTo>
                  <a:lnTo>
                    <a:pt x="23285" y="91497"/>
                  </a:lnTo>
                  <a:lnTo>
                    <a:pt x="21444" y="91497"/>
                  </a:lnTo>
                  <a:lnTo>
                    <a:pt x="24328" y="88613"/>
                  </a:lnTo>
                  <a:close/>
                  <a:moveTo>
                    <a:pt x="28442" y="88613"/>
                  </a:moveTo>
                  <a:lnTo>
                    <a:pt x="25558" y="91497"/>
                  </a:lnTo>
                  <a:lnTo>
                    <a:pt x="23717" y="91497"/>
                  </a:lnTo>
                  <a:lnTo>
                    <a:pt x="26601" y="88613"/>
                  </a:lnTo>
                  <a:close/>
                  <a:moveTo>
                    <a:pt x="30715" y="88613"/>
                  </a:moveTo>
                  <a:lnTo>
                    <a:pt x="27831" y="91497"/>
                  </a:lnTo>
                  <a:lnTo>
                    <a:pt x="25991" y="91497"/>
                  </a:lnTo>
                  <a:lnTo>
                    <a:pt x="28875" y="88613"/>
                  </a:lnTo>
                  <a:close/>
                  <a:moveTo>
                    <a:pt x="32988" y="88613"/>
                  </a:moveTo>
                  <a:lnTo>
                    <a:pt x="30102" y="91497"/>
                  </a:lnTo>
                  <a:lnTo>
                    <a:pt x="28263" y="91497"/>
                  </a:lnTo>
                  <a:lnTo>
                    <a:pt x="31147" y="88613"/>
                  </a:lnTo>
                  <a:close/>
                  <a:moveTo>
                    <a:pt x="35260" y="88613"/>
                  </a:moveTo>
                  <a:lnTo>
                    <a:pt x="32375" y="91497"/>
                  </a:lnTo>
                  <a:lnTo>
                    <a:pt x="30536" y="91497"/>
                  </a:lnTo>
                  <a:lnTo>
                    <a:pt x="33420" y="88613"/>
                  </a:lnTo>
                  <a:close/>
                  <a:moveTo>
                    <a:pt x="37532" y="88613"/>
                  </a:moveTo>
                  <a:lnTo>
                    <a:pt x="34648" y="91497"/>
                  </a:lnTo>
                  <a:lnTo>
                    <a:pt x="32807" y="91497"/>
                  </a:lnTo>
                  <a:lnTo>
                    <a:pt x="35691" y="88613"/>
                  </a:lnTo>
                  <a:close/>
                  <a:moveTo>
                    <a:pt x="39805" y="88613"/>
                  </a:moveTo>
                  <a:lnTo>
                    <a:pt x="36921" y="91497"/>
                  </a:lnTo>
                  <a:lnTo>
                    <a:pt x="35081" y="91497"/>
                  </a:lnTo>
                  <a:lnTo>
                    <a:pt x="37965" y="88613"/>
                  </a:lnTo>
                  <a:close/>
                  <a:moveTo>
                    <a:pt x="42077" y="88613"/>
                  </a:moveTo>
                  <a:lnTo>
                    <a:pt x="39193" y="91497"/>
                  </a:lnTo>
                  <a:lnTo>
                    <a:pt x="37353" y="91497"/>
                  </a:lnTo>
                  <a:lnTo>
                    <a:pt x="40237" y="88613"/>
                  </a:lnTo>
                  <a:close/>
                  <a:moveTo>
                    <a:pt x="44350" y="88613"/>
                  </a:moveTo>
                  <a:lnTo>
                    <a:pt x="41465" y="91497"/>
                  </a:lnTo>
                  <a:lnTo>
                    <a:pt x="39627" y="91497"/>
                  </a:lnTo>
                  <a:lnTo>
                    <a:pt x="42511" y="88613"/>
                  </a:lnTo>
                  <a:close/>
                  <a:moveTo>
                    <a:pt x="7990" y="88614"/>
                  </a:moveTo>
                  <a:lnTo>
                    <a:pt x="5105" y="91498"/>
                  </a:lnTo>
                  <a:lnTo>
                    <a:pt x="3265" y="91498"/>
                  </a:lnTo>
                  <a:lnTo>
                    <a:pt x="6149" y="88614"/>
                  </a:lnTo>
                  <a:close/>
                  <a:moveTo>
                    <a:pt x="10262" y="88614"/>
                  </a:moveTo>
                  <a:lnTo>
                    <a:pt x="7378" y="91498"/>
                  </a:lnTo>
                  <a:lnTo>
                    <a:pt x="5537" y="91498"/>
                  </a:lnTo>
                  <a:lnTo>
                    <a:pt x="8421" y="88614"/>
                  </a:lnTo>
                  <a:close/>
                  <a:moveTo>
                    <a:pt x="12535" y="88614"/>
                  </a:moveTo>
                  <a:lnTo>
                    <a:pt x="9651" y="91498"/>
                  </a:lnTo>
                  <a:lnTo>
                    <a:pt x="7810" y="91498"/>
                  </a:lnTo>
                  <a:lnTo>
                    <a:pt x="10694" y="88614"/>
                  </a:lnTo>
                  <a:close/>
                  <a:moveTo>
                    <a:pt x="14807" y="88614"/>
                  </a:moveTo>
                  <a:lnTo>
                    <a:pt x="11922" y="91498"/>
                  </a:lnTo>
                  <a:lnTo>
                    <a:pt x="10083" y="91498"/>
                  </a:lnTo>
                  <a:lnTo>
                    <a:pt x="12967" y="88614"/>
                  </a:lnTo>
                  <a:close/>
                  <a:moveTo>
                    <a:pt x="17079" y="88614"/>
                  </a:moveTo>
                  <a:lnTo>
                    <a:pt x="14195" y="91498"/>
                  </a:lnTo>
                  <a:lnTo>
                    <a:pt x="12354" y="91498"/>
                  </a:lnTo>
                  <a:lnTo>
                    <a:pt x="15240" y="88614"/>
                  </a:lnTo>
                  <a:close/>
                  <a:moveTo>
                    <a:pt x="19352" y="88614"/>
                  </a:moveTo>
                  <a:lnTo>
                    <a:pt x="16468" y="91498"/>
                  </a:lnTo>
                  <a:lnTo>
                    <a:pt x="14627" y="91498"/>
                  </a:lnTo>
                  <a:lnTo>
                    <a:pt x="17513" y="88614"/>
                  </a:lnTo>
                  <a:close/>
                  <a:moveTo>
                    <a:pt x="23229" y="87444"/>
                  </a:moveTo>
                  <a:lnTo>
                    <a:pt x="23229" y="88614"/>
                  </a:lnTo>
                  <a:lnTo>
                    <a:pt x="23898" y="88614"/>
                  </a:lnTo>
                  <a:lnTo>
                    <a:pt x="21014" y="91498"/>
                  </a:lnTo>
                  <a:lnTo>
                    <a:pt x="19173" y="91498"/>
                  </a:lnTo>
                  <a:lnTo>
                    <a:pt x="23229" y="87444"/>
                  </a:lnTo>
                  <a:close/>
                  <a:moveTo>
                    <a:pt x="49293" y="88649"/>
                  </a:moveTo>
                  <a:lnTo>
                    <a:pt x="49293" y="90490"/>
                  </a:lnTo>
                  <a:lnTo>
                    <a:pt x="48283" y="91498"/>
                  </a:lnTo>
                  <a:lnTo>
                    <a:pt x="46444" y="91498"/>
                  </a:lnTo>
                  <a:lnTo>
                    <a:pt x="49293" y="88649"/>
                  </a:lnTo>
                  <a:close/>
                  <a:moveTo>
                    <a:pt x="49293" y="90922"/>
                  </a:moveTo>
                  <a:lnTo>
                    <a:pt x="49293" y="91498"/>
                  </a:lnTo>
                  <a:lnTo>
                    <a:pt x="48715" y="91498"/>
                  </a:lnTo>
                  <a:lnTo>
                    <a:pt x="49293" y="90922"/>
                  </a:lnTo>
                  <a:close/>
                  <a:moveTo>
                    <a:pt x="67139" y="88614"/>
                  </a:moveTo>
                  <a:lnTo>
                    <a:pt x="67139" y="91498"/>
                  </a:lnTo>
                  <a:lnTo>
                    <a:pt x="49598" y="91498"/>
                  </a:lnTo>
                  <a:lnTo>
                    <a:pt x="49598" y="88614"/>
                  </a:lnTo>
                  <a:close/>
                  <a:moveTo>
                    <a:pt x="70740" y="88614"/>
                  </a:moveTo>
                  <a:lnTo>
                    <a:pt x="67856" y="91498"/>
                  </a:lnTo>
                  <a:lnTo>
                    <a:pt x="67444" y="91498"/>
                  </a:lnTo>
                  <a:lnTo>
                    <a:pt x="67444" y="90064"/>
                  </a:lnTo>
                  <a:lnTo>
                    <a:pt x="68894" y="88614"/>
                  </a:lnTo>
                  <a:close/>
                  <a:moveTo>
                    <a:pt x="73019" y="88614"/>
                  </a:moveTo>
                  <a:lnTo>
                    <a:pt x="70133" y="91498"/>
                  </a:lnTo>
                  <a:lnTo>
                    <a:pt x="68288" y="91498"/>
                  </a:lnTo>
                  <a:lnTo>
                    <a:pt x="71172" y="88614"/>
                  </a:lnTo>
                  <a:close/>
                  <a:moveTo>
                    <a:pt x="79854" y="88614"/>
                  </a:moveTo>
                  <a:lnTo>
                    <a:pt x="76970" y="91498"/>
                  </a:lnTo>
                  <a:lnTo>
                    <a:pt x="75124" y="91498"/>
                  </a:lnTo>
                  <a:lnTo>
                    <a:pt x="78008" y="88614"/>
                  </a:lnTo>
                  <a:close/>
                  <a:moveTo>
                    <a:pt x="82133" y="88614"/>
                  </a:moveTo>
                  <a:lnTo>
                    <a:pt x="79249" y="91498"/>
                  </a:lnTo>
                  <a:lnTo>
                    <a:pt x="77402" y="91498"/>
                  </a:lnTo>
                  <a:lnTo>
                    <a:pt x="80286" y="88614"/>
                  </a:lnTo>
                  <a:close/>
                  <a:moveTo>
                    <a:pt x="84413" y="88614"/>
                  </a:moveTo>
                  <a:lnTo>
                    <a:pt x="81528" y="91498"/>
                  </a:lnTo>
                  <a:lnTo>
                    <a:pt x="79681" y="91498"/>
                  </a:lnTo>
                  <a:lnTo>
                    <a:pt x="82565" y="88614"/>
                  </a:lnTo>
                  <a:close/>
                  <a:moveTo>
                    <a:pt x="86690" y="88614"/>
                  </a:moveTo>
                  <a:lnTo>
                    <a:pt x="83806" y="91498"/>
                  </a:lnTo>
                  <a:lnTo>
                    <a:pt x="81959" y="91498"/>
                  </a:lnTo>
                  <a:lnTo>
                    <a:pt x="84843" y="88614"/>
                  </a:lnTo>
                  <a:close/>
                  <a:moveTo>
                    <a:pt x="88968" y="88614"/>
                  </a:moveTo>
                  <a:lnTo>
                    <a:pt x="86084" y="91498"/>
                  </a:lnTo>
                  <a:lnTo>
                    <a:pt x="84238" y="91498"/>
                  </a:lnTo>
                  <a:lnTo>
                    <a:pt x="87122" y="88614"/>
                  </a:lnTo>
                  <a:close/>
                  <a:moveTo>
                    <a:pt x="91247" y="88614"/>
                  </a:moveTo>
                  <a:lnTo>
                    <a:pt x="88362" y="91498"/>
                  </a:lnTo>
                  <a:lnTo>
                    <a:pt x="86516" y="91498"/>
                  </a:lnTo>
                  <a:lnTo>
                    <a:pt x="89400" y="88614"/>
                  </a:lnTo>
                  <a:close/>
                  <a:moveTo>
                    <a:pt x="93525" y="88614"/>
                  </a:moveTo>
                  <a:lnTo>
                    <a:pt x="90641" y="91498"/>
                  </a:lnTo>
                  <a:lnTo>
                    <a:pt x="88794" y="91498"/>
                  </a:lnTo>
                  <a:lnTo>
                    <a:pt x="91679" y="88614"/>
                  </a:lnTo>
                  <a:close/>
                  <a:moveTo>
                    <a:pt x="95803" y="88614"/>
                  </a:moveTo>
                  <a:lnTo>
                    <a:pt x="92919" y="91498"/>
                  </a:lnTo>
                  <a:lnTo>
                    <a:pt x="91074" y="91498"/>
                  </a:lnTo>
                  <a:lnTo>
                    <a:pt x="93957" y="88614"/>
                  </a:lnTo>
                  <a:close/>
                  <a:moveTo>
                    <a:pt x="98082" y="88614"/>
                  </a:moveTo>
                  <a:lnTo>
                    <a:pt x="95198" y="91498"/>
                  </a:lnTo>
                  <a:lnTo>
                    <a:pt x="93351" y="91498"/>
                  </a:lnTo>
                  <a:lnTo>
                    <a:pt x="96235" y="88614"/>
                  </a:lnTo>
                  <a:close/>
                  <a:moveTo>
                    <a:pt x="100360" y="88614"/>
                  </a:moveTo>
                  <a:lnTo>
                    <a:pt x="97476" y="91498"/>
                  </a:lnTo>
                  <a:lnTo>
                    <a:pt x="95631" y="91498"/>
                  </a:lnTo>
                  <a:lnTo>
                    <a:pt x="98514" y="88614"/>
                  </a:lnTo>
                  <a:close/>
                  <a:moveTo>
                    <a:pt x="102640" y="88614"/>
                  </a:moveTo>
                  <a:lnTo>
                    <a:pt x="99756" y="91498"/>
                  </a:lnTo>
                  <a:lnTo>
                    <a:pt x="97908" y="91498"/>
                  </a:lnTo>
                  <a:lnTo>
                    <a:pt x="100792" y="88614"/>
                  </a:lnTo>
                  <a:close/>
                  <a:moveTo>
                    <a:pt x="104917" y="88614"/>
                  </a:moveTo>
                  <a:lnTo>
                    <a:pt x="102033" y="91498"/>
                  </a:lnTo>
                  <a:lnTo>
                    <a:pt x="100188" y="91498"/>
                  </a:lnTo>
                  <a:lnTo>
                    <a:pt x="103071" y="88614"/>
                  </a:lnTo>
                  <a:close/>
                  <a:moveTo>
                    <a:pt x="107196" y="88614"/>
                  </a:moveTo>
                  <a:lnTo>
                    <a:pt x="104312" y="91498"/>
                  </a:lnTo>
                  <a:lnTo>
                    <a:pt x="102467" y="91498"/>
                  </a:lnTo>
                  <a:lnTo>
                    <a:pt x="105349" y="88614"/>
                  </a:lnTo>
                  <a:close/>
                  <a:moveTo>
                    <a:pt x="109474" y="88614"/>
                  </a:moveTo>
                  <a:lnTo>
                    <a:pt x="106590" y="91498"/>
                  </a:lnTo>
                  <a:lnTo>
                    <a:pt x="104745" y="91498"/>
                  </a:lnTo>
                  <a:lnTo>
                    <a:pt x="107628" y="88614"/>
                  </a:lnTo>
                  <a:close/>
                  <a:moveTo>
                    <a:pt x="111753" y="88614"/>
                  </a:moveTo>
                  <a:lnTo>
                    <a:pt x="108870" y="91498"/>
                  </a:lnTo>
                  <a:lnTo>
                    <a:pt x="107024" y="91498"/>
                  </a:lnTo>
                  <a:lnTo>
                    <a:pt x="109906" y="88614"/>
                  </a:lnTo>
                  <a:close/>
                  <a:moveTo>
                    <a:pt x="114031" y="88614"/>
                  </a:moveTo>
                  <a:lnTo>
                    <a:pt x="111147" y="91498"/>
                  </a:lnTo>
                  <a:lnTo>
                    <a:pt x="109302" y="91498"/>
                  </a:lnTo>
                  <a:lnTo>
                    <a:pt x="112185" y="88614"/>
                  </a:lnTo>
                  <a:close/>
                  <a:moveTo>
                    <a:pt x="116310" y="88614"/>
                  </a:moveTo>
                  <a:lnTo>
                    <a:pt x="113426" y="91498"/>
                  </a:lnTo>
                  <a:lnTo>
                    <a:pt x="111580" y="91498"/>
                  </a:lnTo>
                  <a:lnTo>
                    <a:pt x="114463" y="88614"/>
                  </a:lnTo>
                  <a:close/>
                  <a:moveTo>
                    <a:pt x="118588" y="88614"/>
                  </a:moveTo>
                  <a:lnTo>
                    <a:pt x="115704" y="91498"/>
                  </a:lnTo>
                  <a:lnTo>
                    <a:pt x="113859" y="91498"/>
                  </a:lnTo>
                  <a:lnTo>
                    <a:pt x="116742" y="88614"/>
                  </a:lnTo>
                  <a:close/>
                  <a:moveTo>
                    <a:pt x="120867" y="88614"/>
                  </a:moveTo>
                  <a:lnTo>
                    <a:pt x="117982" y="91498"/>
                  </a:lnTo>
                  <a:lnTo>
                    <a:pt x="116137" y="91498"/>
                  </a:lnTo>
                  <a:lnTo>
                    <a:pt x="119020" y="88614"/>
                  </a:lnTo>
                  <a:close/>
                  <a:moveTo>
                    <a:pt x="125062" y="84852"/>
                  </a:moveTo>
                  <a:lnTo>
                    <a:pt x="125062" y="86698"/>
                  </a:lnTo>
                  <a:lnTo>
                    <a:pt x="120262" y="91498"/>
                  </a:lnTo>
                  <a:lnTo>
                    <a:pt x="118416" y="91498"/>
                  </a:lnTo>
                  <a:lnTo>
                    <a:pt x="121299" y="88614"/>
                  </a:lnTo>
                  <a:lnTo>
                    <a:pt x="122177" y="88614"/>
                  </a:lnTo>
                  <a:lnTo>
                    <a:pt x="122177" y="87736"/>
                  </a:lnTo>
                  <a:lnTo>
                    <a:pt x="125062" y="84852"/>
                  </a:lnTo>
                  <a:close/>
                  <a:moveTo>
                    <a:pt x="125062" y="87130"/>
                  </a:moveTo>
                  <a:lnTo>
                    <a:pt x="125062" y="88614"/>
                  </a:lnTo>
                  <a:lnTo>
                    <a:pt x="125423" y="88614"/>
                  </a:lnTo>
                  <a:lnTo>
                    <a:pt x="122541" y="91498"/>
                  </a:lnTo>
                  <a:lnTo>
                    <a:pt x="120694" y="91498"/>
                  </a:lnTo>
                  <a:lnTo>
                    <a:pt x="125062" y="87130"/>
                  </a:lnTo>
                  <a:close/>
                  <a:moveTo>
                    <a:pt x="127702" y="88614"/>
                  </a:moveTo>
                  <a:lnTo>
                    <a:pt x="124818" y="91498"/>
                  </a:lnTo>
                  <a:lnTo>
                    <a:pt x="122973" y="91498"/>
                  </a:lnTo>
                  <a:lnTo>
                    <a:pt x="125855" y="88614"/>
                  </a:lnTo>
                  <a:close/>
                  <a:moveTo>
                    <a:pt x="129980" y="88614"/>
                  </a:moveTo>
                  <a:lnTo>
                    <a:pt x="127098" y="91498"/>
                  </a:lnTo>
                  <a:lnTo>
                    <a:pt x="125251" y="91498"/>
                  </a:lnTo>
                  <a:lnTo>
                    <a:pt x="128134" y="88614"/>
                  </a:lnTo>
                  <a:close/>
                  <a:moveTo>
                    <a:pt x="132259" y="88614"/>
                  </a:moveTo>
                  <a:lnTo>
                    <a:pt x="129375" y="91498"/>
                  </a:lnTo>
                  <a:lnTo>
                    <a:pt x="127530" y="91498"/>
                  </a:lnTo>
                  <a:lnTo>
                    <a:pt x="130412" y="88614"/>
                  </a:lnTo>
                  <a:close/>
                  <a:moveTo>
                    <a:pt x="134537" y="88614"/>
                  </a:moveTo>
                  <a:lnTo>
                    <a:pt x="131653" y="91498"/>
                  </a:lnTo>
                  <a:lnTo>
                    <a:pt x="129808" y="91498"/>
                  </a:lnTo>
                  <a:lnTo>
                    <a:pt x="132691" y="88614"/>
                  </a:lnTo>
                  <a:close/>
                  <a:moveTo>
                    <a:pt x="136816" y="88614"/>
                  </a:moveTo>
                  <a:lnTo>
                    <a:pt x="133932" y="91498"/>
                  </a:lnTo>
                  <a:lnTo>
                    <a:pt x="132087" y="91498"/>
                  </a:lnTo>
                  <a:lnTo>
                    <a:pt x="134969" y="88614"/>
                  </a:lnTo>
                  <a:close/>
                  <a:moveTo>
                    <a:pt x="139094" y="88614"/>
                  </a:moveTo>
                  <a:lnTo>
                    <a:pt x="136210" y="91498"/>
                  </a:lnTo>
                  <a:lnTo>
                    <a:pt x="134365" y="91498"/>
                  </a:lnTo>
                  <a:lnTo>
                    <a:pt x="137248" y="88614"/>
                  </a:lnTo>
                  <a:close/>
                  <a:moveTo>
                    <a:pt x="141374" y="88614"/>
                  </a:moveTo>
                  <a:lnTo>
                    <a:pt x="138490" y="91498"/>
                  </a:lnTo>
                  <a:lnTo>
                    <a:pt x="136645" y="91498"/>
                  </a:lnTo>
                  <a:lnTo>
                    <a:pt x="139526" y="88614"/>
                  </a:lnTo>
                  <a:close/>
                  <a:moveTo>
                    <a:pt x="143651" y="88614"/>
                  </a:moveTo>
                  <a:lnTo>
                    <a:pt x="140767" y="91498"/>
                  </a:lnTo>
                  <a:lnTo>
                    <a:pt x="138922" y="91498"/>
                  </a:lnTo>
                  <a:lnTo>
                    <a:pt x="141805" y="88614"/>
                  </a:lnTo>
                  <a:close/>
                  <a:moveTo>
                    <a:pt x="145930" y="88614"/>
                  </a:moveTo>
                  <a:lnTo>
                    <a:pt x="143046" y="91498"/>
                  </a:lnTo>
                  <a:lnTo>
                    <a:pt x="141200" y="91498"/>
                  </a:lnTo>
                  <a:lnTo>
                    <a:pt x="144083" y="88614"/>
                  </a:lnTo>
                  <a:close/>
                  <a:moveTo>
                    <a:pt x="148208" y="88614"/>
                  </a:moveTo>
                  <a:lnTo>
                    <a:pt x="145327" y="91498"/>
                  </a:lnTo>
                  <a:lnTo>
                    <a:pt x="143479" y="91498"/>
                  </a:lnTo>
                  <a:lnTo>
                    <a:pt x="146362" y="88614"/>
                  </a:lnTo>
                  <a:close/>
                  <a:moveTo>
                    <a:pt x="150487" y="88614"/>
                  </a:moveTo>
                  <a:lnTo>
                    <a:pt x="147602" y="91498"/>
                  </a:lnTo>
                  <a:lnTo>
                    <a:pt x="145757" y="91498"/>
                  </a:lnTo>
                  <a:lnTo>
                    <a:pt x="148641" y="88614"/>
                  </a:lnTo>
                  <a:close/>
                  <a:moveTo>
                    <a:pt x="152765" y="88614"/>
                  </a:moveTo>
                  <a:lnTo>
                    <a:pt x="149882" y="91498"/>
                  </a:lnTo>
                  <a:lnTo>
                    <a:pt x="148036" y="91498"/>
                  </a:lnTo>
                  <a:lnTo>
                    <a:pt x="150919" y="88614"/>
                  </a:lnTo>
                  <a:close/>
                  <a:moveTo>
                    <a:pt x="155045" y="88614"/>
                  </a:moveTo>
                  <a:lnTo>
                    <a:pt x="152161" y="91498"/>
                  </a:lnTo>
                  <a:lnTo>
                    <a:pt x="150314" y="91498"/>
                  </a:lnTo>
                  <a:lnTo>
                    <a:pt x="153197" y="88614"/>
                  </a:lnTo>
                  <a:close/>
                  <a:moveTo>
                    <a:pt x="157323" y="88614"/>
                  </a:moveTo>
                  <a:lnTo>
                    <a:pt x="154439" y="91498"/>
                  </a:lnTo>
                  <a:lnTo>
                    <a:pt x="152594" y="91498"/>
                  </a:lnTo>
                  <a:lnTo>
                    <a:pt x="155477" y="88614"/>
                  </a:lnTo>
                  <a:close/>
                  <a:moveTo>
                    <a:pt x="159602" y="88614"/>
                  </a:moveTo>
                  <a:lnTo>
                    <a:pt x="156718" y="91498"/>
                  </a:lnTo>
                  <a:lnTo>
                    <a:pt x="154873" y="91498"/>
                  </a:lnTo>
                  <a:lnTo>
                    <a:pt x="157755" y="88614"/>
                  </a:lnTo>
                  <a:close/>
                  <a:moveTo>
                    <a:pt x="161879" y="88614"/>
                  </a:moveTo>
                  <a:lnTo>
                    <a:pt x="158995" y="91498"/>
                  </a:lnTo>
                  <a:lnTo>
                    <a:pt x="157150" y="91498"/>
                  </a:lnTo>
                  <a:lnTo>
                    <a:pt x="160034" y="88614"/>
                  </a:lnTo>
                  <a:close/>
                  <a:moveTo>
                    <a:pt x="164159" y="88614"/>
                  </a:moveTo>
                  <a:lnTo>
                    <a:pt x="161275" y="91498"/>
                  </a:lnTo>
                  <a:lnTo>
                    <a:pt x="159428" y="91498"/>
                  </a:lnTo>
                  <a:lnTo>
                    <a:pt x="162311" y="88614"/>
                  </a:lnTo>
                  <a:close/>
                  <a:moveTo>
                    <a:pt x="166437" y="88614"/>
                  </a:moveTo>
                  <a:lnTo>
                    <a:pt x="163555" y="91498"/>
                  </a:lnTo>
                  <a:lnTo>
                    <a:pt x="161708" y="91498"/>
                  </a:lnTo>
                  <a:lnTo>
                    <a:pt x="164591" y="88614"/>
                  </a:lnTo>
                  <a:close/>
                  <a:moveTo>
                    <a:pt x="168714" y="88614"/>
                  </a:moveTo>
                  <a:lnTo>
                    <a:pt x="165832" y="91498"/>
                  </a:lnTo>
                  <a:lnTo>
                    <a:pt x="163985" y="91498"/>
                  </a:lnTo>
                  <a:lnTo>
                    <a:pt x="166869" y="88614"/>
                  </a:lnTo>
                  <a:close/>
                  <a:moveTo>
                    <a:pt x="170994" y="88614"/>
                  </a:moveTo>
                  <a:lnTo>
                    <a:pt x="168110" y="91498"/>
                  </a:lnTo>
                  <a:lnTo>
                    <a:pt x="166264" y="91498"/>
                  </a:lnTo>
                  <a:lnTo>
                    <a:pt x="169148" y="88614"/>
                  </a:lnTo>
                  <a:close/>
                  <a:moveTo>
                    <a:pt x="173273" y="88614"/>
                  </a:moveTo>
                  <a:lnTo>
                    <a:pt x="170389" y="91498"/>
                  </a:lnTo>
                  <a:lnTo>
                    <a:pt x="168543" y="91498"/>
                  </a:lnTo>
                  <a:lnTo>
                    <a:pt x="171426" y="88614"/>
                  </a:lnTo>
                  <a:close/>
                  <a:moveTo>
                    <a:pt x="175551" y="88614"/>
                  </a:moveTo>
                  <a:lnTo>
                    <a:pt x="172667" y="91498"/>
                  </a:lnTo>
                  <a:lnTo>
                    <a:pt x="170820" y="91498"/>
                  </a:lnTo>
                  <a:lnTo>
                    <a:pt x="173705" y="88614"/>
                  </a:lnTo>
                  <a:close/>
                  <a:moveTo>
                    <a:pt x="177831" y="88614"/>
                  </a:moveTo>
                  <a:lnTo>
                    <a:pt x="174947" y="91498"/>
                  </a:lnTo>
                  <a:lnTo>
                    <a:pt x="173100" y="91498"/>
                  </a:lnTo>
                  <a:lnTo>
                    <a:pt x="175983" y="88614"/>
                  </a:lnTo>
                  <a:close/>
                  <a:moveTo>
                    <a:pt x="180108" y="88614"/>
                  </a:moveTo>
                  <a:lnTo>
                    <a:pt x="177224" y="91498"/>
                  </a:lnTo>
                  <a:lnTo>
                    <a:pt x="175377" y="91498"/>
                  </a:lnTo>
                  <a:lnTo>
                    <a:pt x="178261" y="88614"/>
                  </a:lnTo>
                  <a:close/>
                  <a:moveTo>
                    <a:pt x="182386" y="88614"/>
                  </a:moveTo>
                  <a:lnTo>
                    <a:pt x="179502" y="91498"/>
                  </a:lnTo>
                  <a:lnTo>
                    <a:pt x="177656" y="91498"/>
                  </a:lnTo>
                  <a:lnTo>
                    <a:pt x="180540" y="88614"/>
                  </a:lnTo>
                  <a:close/>
                  <a:moveTo>
                    <a:pt x="184665" y="88614"/>
                  </a:moveTo>
                  <a:lnTo>
                    <a:pt x="181781" y="91498"/>
                  </a:lnTo>
                  <a:lnTo>
                    <a:pt x="179936" y="91498"/>
                  </a:lnTo>
                  <a:lnTo>
                    <a:pt x="182818" y="88614"/>
                  </a:lnTo>
                  <a:close/>
                  <a:moveTo>
                    <a:pt x="186943" y="88614"/>
                  </a:moveTo>
                  <a:lnTo>
                    <a:pt x="184059" y="91498"/>
                  </a:lnTo>
                  <a:lnTo>
                    <a:pt x="182213" y="91498"/>
                  </a:lnTo>
                  <a:lnTo>
                    <a:pt x="185097" y="88614"/>
                  </a:lnTo>
                  <a:close/>
                  <a:moveTo>
                    <a:pt x="189222" y="88614"/>
                  </a:moveTo>
                  <a:lnTo>
                    <a:pt x="186338" y="91498"/>
                  </a:lnTo>
                  <a:lnTo>
                    <a:pt x="184491" y="91498"/>
                  </a:lnTo>
                  <a:lnTo>
                    <a:pt x="187375" y="88614"/>
                  </a:lnTo>
                  <a:close/>
                  <a:moveTo>
                    <a:pt x="191500" y="88614"/>
                  </a:moveTo>
                  <a:lnTo>
                    <a:pt x="188616" y="91498"/>
                  </a:lnTo>
                  <a:lnTo>
                    <a:pt x="186770" y="91498"/>
                  </a:lnTo>
                  <a:lnTo>
                    <a:pt x="189654" y="88614"/>
                  </a:lnTo>
                  <a:close/>
                  <a:moveTo>
                    <a:pt x="193779" y="88614"/>
                  </a:moveTo>
                  <a:lnTo>
                    <a:pt x="190895" y="91498"/>
                  </a:lnTo>
                  <a:lnTo>
                    <a:pt x="189048" y="91498"/>
                  </a:lnTo>
                  <a:lnTo>
                    <a:pt x="191932" y="88614"/>
                  </a:lnTo>
                  <a:close/>
                  <a:moveTo>
                    <a:pt x="196059" y="88614"/>
                  </a:moveTo>
                  <a:lnTo>
                    <a:pt x="193175" y="91498"/>
                  </a:lnTo>
                  <a:lnTo>
                    <a:pt x="191328" y="91498"/>
                  </a:lnTo>
                  <a:lnTo>
                    <a:pt x="194211" y="88614"/>
                  </a:lnTo>
                  <a:close/>
                  <a:moveTo>
                    <a:pt x="197235" y="88614"/>
                  </a:moveTo>
                  <a:lnTo>
                    <a:pt x="197235" y="89715"/>
                  </a:lnTo>
                  <a:lnTo>
                    <a:pt x="195453" y="91498"/>
                  </a:lnTo>
                  <a:lnTo>
                    <a:pt x="193607" y="91498"/>
                  </a:lnTo>
                  <a:lnTo>
                    <a:pt x="196489" y="88614"/>
                  </a:lnTo>
                  <a:close/>
                  <a:moveTo>
                    <a:pt x="197235" y="90149"/>
                  </a:moveTo>
                  <a:lnTo>
                    <a:pt x="197235" y="91498"/>
                  </a:lnTo>
                  <a:lnTo>
                    <a:pt x="195885" y="91498"/>
                  </a:lnTo>
                  <a:lnTo>
                    <a:pt x="197235" y="90149"/>
                  </a:lnTo>
                  <a:close/>
                  <a:moveTo>
                    <a:pt x="215094" y="88614"/>
                  </a:moveTo>
                  <a:lnTo>
                    <a:pt x="215094" y="91498"/>
                  </a:lnTo>
                  <a:lnTo>
                    <a:pt x="197541" y="91498"/>
                  </a:lnTo>
                  <a:lnTo>
                    <a:pt x="197541" y="88614"/>
                  </a:lnTo>
                  <a:close/>
                  <a:moveTo>
                    <a:pt x="219733" y="88614"/>
                  </a:moveTo>
                  <a:lnTo>
                    <a:pt x="216849" y="91498"/>
                  </a:lnTo>
                  <a:lnTo>
                    <a:pt x="215399" y="91498"/>
                  </a:lnTo>
                  <a:lnTo>
                    <a:pt x="215399" y="91099"/>
                  </a:lnTo>
                  <a:lnTo>
                    <a:pt x="217883" y="88614"/>
                  </a:lnTo>
                  <a:close/>
                  <a:moveTo>
                    <a:pt x="222017" y="88614"/>
                  </a:moveTo>
                  <a:lnTo>
                    <a:pt x="219133" y="91498"/>
                  </a:lnTo>
                  <a:lnTo>
                    <a:pt x="217282" y="91498"/>
                  </a:lnTo>
                  <a:lnTo>
                    <a:pt x="220165" y="88614"/>
                  </a:lnTo>
                  <a:close/>
                  <a:moveTo>
                    <a:pt x="227024" y="84036"/>
                  </a:moveTo>
                  <a:lnTo>
                    <a:pt x="227024" y="85887"/>
                  </a:lnTo>
                  <a:lnTo>
                    <a:pt x="221412" y="91498"/>
                  </a:lnTo>
                  <a:lnTo>
                    <a:pt x="219563" y="91498"/>
                  </a:lnTo>
                  <a:lnTo>
                    <a:pt x="222447" y="88614"/>
                  </a:lnTo>
                  <a:lnTo>
                    <a:pt x="224140" y="88614"/>
                  </a:lnTo>
                  <a:lnTo>
                    <a:pt x="224140" y="86920"/>
                  </a:lnTo>
                  <a:lnTo>
                    <a:pt x="227024" y="84036"/>
                  </a:lnTo>
                  <a:close/>
                  <a:moveTo>
                    <a:pt x="227024" y="88601"/>
                  </a:moveTo>
                  <a:lnTo>
                    <a:pt x="227024" y="88614"/>
                  </a:lnTo>
                  <a:lnTo>
                    <a:pt x="228861" y="88614"/>
                  </a:lnTo>
                  <a:lnTo>
                    <a:pt x="225976" y="91498"/>
                  </a:lnTo>
                  <a:lnTo>
                    <a:pt x="224127" y="91498"/>
                  </a:lnTo>
                  <a:lnTo>
                    <a:pt x="227024" y="88601"/>
                  </a:lnTo>
                  <a:close/>
                  <a:moveTo>
                    <a:pt x="231143" y="88614"/>
                  </a:moveTo>
                  <a:lnTo>
                    <a:pt x="228259" y="91498"/>
                  </a:lnTo>
                  <a:lnTo>
                    <a:pt x="226410" y="91498"/>
                  </a:lnTo>
                  <a:lnTo>
                    <a:pt x="229294" y="88614"/>
                  </a:lnTo>
                  <a:close/>
                  <a:moveTo>
                    <a:pt x="233425" y="88614"/>
                  </a:moveTo>
                  <a:lnTo>
                    <a:pt x="230540" y="91498"/>
                  </a:lnTo>
                  <a:lnTo>
                    <a:pt x="228691" y="91498"/>
                  </a:lnTo>
                  <a:lnTo>
                    <a:pt x="231575" y="88614"/>
                  </a:lnTo>
                  <a:close/>
                  <a:moveTo>
                    <a:pt x="235707" y="88614"/>
                  </a:moveTo>
                  <a:lnTo>
                    <a:pt x="232823" y="91498"/>
                  </a:lnTo>
                  <a:lnTo>
                    <a:pt x="230972" y="91498"/>
                  </a:lnTo>
                  <a:lnTo>
                    <a:pt x="233857" y="88614"/>
                  </a:lnTo>
                  <a:close/>
                  <a:moveTo>
                    <a:pt x="237989" y="88614"/>
                  </a:moveTo>
                  <a:lnTo>
                    <a:pt x="235104" y="91498"/>
                  </a:lnTo>
                  <a:lnTo>
                    <a:pt x="233257" y="91498"/>
                  </a:lnTo>
                  <a:lnTo>
                    <a:pt x="236141" y="88614"/>
                  </a:lnTo>
                  <a:close/>
                  <a:moveTo>
                    <a:pt x="240267" y="88614"/>
                  </a:moveTo>
                  <a:lnTo>
                    <a:pt x="237383" y="91498"/>
                  </a:lnTo>
                  <a:lnTo>
                    <a:pt x="235536" y="91498"/>
                  </a:lnTo>
                  <a:lnTo>
                    <a:pt x="238421" y="88614"/>
                  </a:lnTo>
                  <a:close/>
                  <a:moveTo>
                    <a:pt x="23229" y="85171"/>
                  </a:moveTo>
                  <a:lnTo>
                    <a:pt x="23229" y="87012"/>
                  </a:lnTo>
                  <a:lnTo>
                    <a:pt x="18741" y="91500"/>
                  </a:lnTo>
                  <a:lnTo>
                    <a:pt x="16900" y="91500"/>
                  </a:lnTo>
                  <a:lnTo>
                    <a:pt x="19784" y="88615"/>
                  </a:lnTo>
                  <a:lnTo>
                    <a:pt x="20345" y="88614"/>
                  </a:lnTo>
                  <a:lnTo>
                    <a:pt x="20345" y="88055"/>
                  </a:lnTo>
                  <a:lnTo>
                    <a:pt x="23229" y="85171"/>
                  </a:lnTo>
                  <a:close/>
                  <a:moveTo>
                    <a:pt x="227024" y="86320"/>
                  </a:moveTo>
                  <a:lnTo>
                    <a:pt x="227024" y="88169"/>
                  </a:lnTo>
                  <a:lnTo>
                    <a:pt x="223695" y="91500"/>
                  </a:lnTo>
                  <a:lnTo>
                    <a:pt x="221844" y="91500"/>
                  </a:lnTo>
                  <a:lnTo>
                    <a:pt x="227024" y="86320"/>
                  </a:lnTo>
                  <a:close/>
                  <a:moveTo>
                    <a:pt x="3444" y="88614"/>
                  </a:moveTo>
                  <a:lnTo>
                    <a:pt x="307" y="91754"/>
                  </a:lnTo>
                  <a:lnTo>
                    <a:pt x="307" y="91652"/>
                  </a:lnTo>
                  <a:lnTo>
                    <a:pt x="307" y="89913"/>
                  </a:lnTo>
                  <a:lnTo>
                    <a:pt x="1604" y="88614"/>
                  </a:lnTo>
                  <a:close/>
                  <a:moveTo>
                    <a:pt x="46623" y="88614"/>
                  </a:moveTo>
                  <a:lnTo>
                    <a:pt x="42604" y="92632"/>
                  </a:lnTo>
                  <a:lnTo>
                    <a:pt x="42604" y="91498"/>
                  </a:lnTo>
                  <a:lnTo>
                    <a:pt x="41898" y="91498"/>
                  </a:lnTo>
                  <a:lnTo>
                    <a:pt x="44782" y="88614"/>
                  </a:lnTo>
                  <a:close/>
                  <a:moveTo>
                    <a:pt x="75297" y="88614"/>
                  </a:moveTo>
                  <a:lnTo>
                    <a:pt x="72368" y="91543"/>
                  </a:lnTo>
                  <a:lnTo>
                    <a:pt x="71254" y="92657"/>
                  </a:lnTo>
                  <a:lnTo>
                    <a:pt x="71254" y="91500"/>
                  </a:lnTo>
                  <a:lnTo>
                    <a:pt x="70565" y="91500"/>
                  </a:lnTo>
                  <a:lnTo>
                    <a:pt x="73451" y="88614"/>
                  </a:lnTo>
                  <a:close/>
                  <a:moveTo>
                    <a:pt x="240552" y="88761"/>
                  </a:moveTo>
                  <a:lnTo>
                    <a:pt x="240552" y="90609"/>
                  </a:lnTo>
                  <a:lnTo>
                    <a:pt x="237668" y="93493"/>
                  </a:lnTo>
                  <a:lnTo>
                    <a:pt x="237668" y="91645"/>
                  </a:lnTo>
                  <a:lnTo>
                    <a:pt x="240552" y="88761"/>
                  </a:lnTo>
                  <a:close/>
                  <a:moveTo>
                    <a:pt x="5717" y="88614"/>
                  </a:moveTo>
                  <a:lnTo>
                    <a:pt x="307" y="94025"/>
                  </a:lnTo>
                  <a:lnTo>
                    <a:pt x="307" y="92184"/>
                  </a:lnTo>
                  <a:lnTo>
                    <a:pt x="3876" y="88614"/>
                  </a:lnTo>
                  <a:close/>
                  <a:moveTo>
                    <a:pt x="48896" y="88614"/>
                  </a:moveTo>
                  <a:lnTo>
                    <a:pt x="46012" y="91498"/>
                  </a:lnTo>
                  <a:lnTo>
                    <a:pt x="45488" y="91500"/>
                  </a:lnTo>
                  <a:lnTo>
                    <a:pt x="45488" y="92022"/>
                  </a:lnTo>
                  <a:lnTo>
                    <a:pt x="42604" y="94906"/>
                  </a:lnTo>
                  <a:lnTo>
                    <a:pt x="42604" y="93065"/>
                  </a:lnTo>
                  <a:lnTo>
                    <a:pt x="47055" y="88614"/>
                  </a:lnTo>
                  <a:close/>
                  <a:moveTo>
                    <a:pt x="77576" y="88614"/>
                  </a:moveTo>
                  <a:lnTo>
                    <a:pt x="74692" y="91498"/>
                  </a:lnTo>
                  <a:lnTo>
                    <a:pt x="74138" y="91498"/>
                  </a:lnTo>
                  <a:lnTo>
                    <a:pt x="74138" y="92052"/>
                  </a:lnTo>
                  <a:lnTo>
                    <a:pt x="71254" y="94936"/>
                  </a:lnTo>
                  <a:lnTo>
                    <a:pt x="71254" y="93089"/>
                  </a:lnTo>
                  <a:lnTo>
                    <a:pt x="75731" y="88614"/>
                  </a:lnTo>
                  <a:close/>
                  <a:moveTo>
                    <a:pt x="240552" y="91041"/>
                  </a:moveTo>
                  <a:lnTo>
                    <a:pt x="240552" y="92886"/>
                  </a:lnTo>
                  <a:lnTo>
                    <a:pt x="237668" y="95771"/>
                  </a:lnTo>
                  <a:lnTo>
                    <a:pt x="237668" y="93925"/>
                  </a:lnTo>
                  <a:lnTo>
                    <a:pt x="240552" y="91041"/>
                  </a:lnTo>
                  <a:close/>
                  <a:moveTo>
                    <a:pt x="3191" y="91573"/>
                  </a:moveTo>
                  <a:lnTo>
                    <a:pt x="3191" y="93412"/>
                  </a:lnTo>
                  <a:lnTo>
                    <a:pt x="307" y="96296"/>
                  </a:lnTo>
                  <a:lnTo>
                    <a:pt x="307" y="94457"/>
                  </a:lnTo>
                  <a:lnTo>
                    <a:pt x="3191" y="91573"/>
                  </a:lnTo>
                  <a:close/>
                  <a:moveTo>
                    <a:pt x="45488" y="92454"/>
                  </a:moveTo>
                  <a:lnTo>
                    <a:pt x="45488" y="94295"/>
                  </a:lnTo>
                  <a:lnTo>
                    <a:pt x="42604" y="97176"/>
                  </a:lnTo>
                  <a:lnTo>
                    <a:pt x="42604" y="95338"/>
                  </a:lnTo>
                  <a:lnTo>
                    <a:pt x="45488" y="92454"/>
                  </a:lnTo>
                  <a:close/>
                  <a:moveTo>
                    <a:pt x="74138" y="92484"/>
                  </a:moveTo>
                  <a:lnTo>
                    <a:pt x="74138" y="94330"/>
                  </a:lnTo>
                  <a:lnTo>
                    <a:pt x="71254" y="97214"/>
                  </a:lnTo>
                  <a:lnTo>
                    <a:pt x="71254" y="95368"/>
                  </a:lnTo>
                  <a:lnTo>
                    <a:pt x="74138" y="92484"/>
                  </a:lnTo>
                  <a:close/>
                  <a:moveTo>
                    <a:pt x="240552" y="93319"/>
                  </a:moveTo>
                  <a:lnTo>
                    <a:pt x="240552" y="95164"/>
                  </a:lnTo>
                  <a:lnTo>
                    <a:pt x="237668" y="98048"/>
                  </a:lnTo>
                  <a:lnTo>
                    <a:pt x="237668" y="96203"/>
                  </a:lnTo>
                  <a:lnTo>
                    <a:pt x="240552" y="93319"/>
                  </a:lnTo>
                  <a:close/>
                  <a:moveTo>
                    <a:pt x="3191" y="93846"/>
                  </a:moveTo>
                  <a:lnTo>
                    <a:pt x="3191" y="95687"/>
                  </a:lnTo>
                  <a:lnTo>
                    <a:pt x="307" y="98571"/>
                  </a:lnTo>
                  <a:lnTo>
                    <a:pt x="307" y="96730"/>
                  </a:lnTo>
                  <a:lnTo>
                    <a:pt x="3191" y="93846"/>
                  </a:lnTo>
                  <a:close/>
                  <a:moveTo>
                    <a:pt x="45488" y="94727"/>
                  </a:moveTo>
                  <a:lnTo>
                    <a:pt x="45488" y="96566"/>
                  </a:lnTo>
                  <a:lnTo>
                    <a:pt x="42604" y="99449"/>
                  </a:lnTo>
                  <a:lnTo>
                    <a:pt x="42604" y="97611"/>
                  </a:lnTo>
                  <a:lnTo>
                    <a:pt x="45488" y="94727"/>
                  </a:lnTo>
                  <a:close/>
                  <a:moveTo>
                    <a:pt x="74138" y="94762"/>
                  </a:moveTo>
                  <a:lnTo>
                    <a:pt x="74138" y="96610"/>
                  </a:lnTo>
                  <a:lnTo>
                    <a:pt x="71254" y="99493"/>
                  </a:lnTo>
                  <a:lnTo>
                    <a:pt x="71254" y="97647"/>
                  </a:lnTo>
                  <a:lnTo>
                    <a:pt x="74138" y="94762"/>
                  </a:lnTo>
                  <a:close/>
                  <a:moveTo>
                    <a:pt x="240552" y="95598"/>
                  </a:moveTo>
                  <a:lnTo>
                    <a:pt x="240552" y="97444"/>
                  </a:lnTo>
                  <a:lnTo>
                    <a:pt x="237668" y="100328"/>
                  </a:lnTo>
                  <a:lnTo>
                    <a:pt x="237668" y="98482"/>
                  </a:lnTo>
                  <a:lnTo>
                    <a:pt x="240552" y="95598"/>
                  </a:lnTo>
                  <a:close/>
                  <a:moveTo>
                    <a:pt x="3191" y="96119"/>
                  </a:moveTo>
                  <a:lnTo>
                    <a:pt x="3191" y="97958"/>
                  </a:lnTo>
                  <a:lnTo>
                    <a:pt x="307" y="100842"/>
                  </a:lnTo>
                  <a:lnTo>
                    <a:pt x="307" y="99003"/>
                  </a:lnTo>
                  <a:lnTo>
                    <a:pt x="3191" y="96119"/>
                  </a:lnTo>
                  <a:close/>
                  <a:moveTo>
                    <a:pt x="45488" y="96998"/>
                  </a:moveTo>
                  <a:lnTo>
                    <a:pt x="45488" y="98839"/>
                  </a:lnTo>
                  <a:lnTo>
                    <a:pt x="42604" y="101722"/>
                  </a:lnTo>
                  <a:lnTo>
                    <a:pt x="42604" y="99882"/>
                  </a:lnTo>
                  <a:lnTo>
                    <a:pt x="45488" y="96998"/>
                  </a:lnTo>
                  <a:close/>
                  <a:moveTo>
                    <a:pt x="74138" y="97040"/>
                  </a:moveTo>
                  <a:lnTo>
                    <a:pt x="74138" y="98887"/>
                  </a:lnTo>
                  <a:lnTo>
                    <a:pt x="71254" y="101771"/>
                  </a:lnTo>
                  <a:lnTo>
                    <a:pt x="71254" y="99925"/>
                  </a:lnTo>
                  <a:lnTo>
                    <a:pt x="74138" y="97040"/>
                  </a:lnTo>
                  <a:close/>
                  <a:moveTo>
                    <a:pt x="3191" y="98390"/>
                  </a:moveTo>
                  <a:lnTo>
                    <a:pt x="3191" y="100231"/>
                  </a:lnTo>
                  <a:lnTo>
                    <a:pt x="1329" y="102094"/>
                  </a:lnTo>
                  <a:lnTo>
                    <a:pt x="307" y="102094"/>
                  </a:lnTo>
                  <a:lnTo>
                    <a:pt x="307" y="101274"/>
                  </a:lnTo>
                  <a:lnTo>
                    <a:pt x="3191" y="98390"/>
                  </a:lnTo>
                  <a:close/>
                  <a:moveTo>
                    <a:pt x="3191" y="100663"/>
                  </a:moveTo>
                  <a:lnTo>
                    <a:pt x="3191" y="102094"/>
                  </a:lnTo>
                  <a:lnTo>
                    <a:pt x="1761" y="102094"/>
                  </a:lnTo>
                  <a:lnTo>
                    <a:pt x="3191" y="100663"/>
                  </a:lnTo>
                  <a:close/>
                  <a:moveTo>
                    <a:pt x="240554" y="97876"/>
                  </a:moveTo>
                  <a:lnTo>
                    <a:pt x="240552" y="99723"/>
                  </a:lnTo>
                  <a:lnTo>
                    <a:pt x="237668" y="102607"/>
                  </a:lnTo>
                  <a:lnTo>
                    <a:pt x="237668" y="100760"/>
                  </a:lnTo>
                  <a:lnTo>
                    <a:pt x="240554" y="97876"/>
                  </a:lnTo>
                  <a:close/>
                  <a:moveTo>
                    <a:pt x="45488" y="99271"/>
                  </a:moveTo>
                  <a:lnTo>
                    <a:pt x="45488" y="101112"/>
                  </a:lnTo>
                  <a:lnTo>
                    <a:pt x="42604" y="103994"/>
                  </a:lnTo>
                  <a:lnTo>
                    <a:pt x="42604" y="102155"/>
                  </a:lnTo>
                  <a:lnTo>
                    <a:pt x="45488" y="99271"/>
                  </a:lnTo>
                  <a:close/>
                  <a:moveTo>
                    <a:pt x="74138" y="99319"/>
                  </a:moveTo>
                  <a:lnTo>
                    <a:pt x="74138" y="101165"/>
                  </a:lnTo>
                  <a:lnTo>
                    <a:pt x="71254" y="104050"/>
                  </a:lnTo>
                  <a:lnTo>
                    <a:pt x="71254" y="102203"/>
                  </a:lnTo>
                  <a:lnTo>
                    <a:pt x="74138" y="99319"/>
                  </a:lnTo>
                  <a:close/>
                  <a:moveTo>
                    <a:pt x="74138" y="101597"/>
                  </a:moveTo>
                  <a:lnTo>
                    <a:pt x="74138" y="103444"/>
                  </a:lnTo>
                  <a:lnTo>
                    <a:pt x="72872" y="104712"/>
                  </a:lnTo>
                  <a:lnTo>
                    <a:pt x="71254" y="104712"/>
                  </a:lnTo>
                  <a:lnTo>
                    <a:pt x="71254" y="104481"/>
                  </a:lnTo>
                  <a:lnTo>
                    <a:pt x="74138" y="101597"/>
                  </a:lnTo>
                  <a:close/>
                  <a:moveTo>
                    <a:pt x="74138" y="103876"/>
                  </a:moveTo>
                  <a:lnTo>
                    <a:pt x="74138" y="104712"/>
                  </a:lnTo>
                  <a:lnTo>
                    <a:pt x="73304" y="104712"/>
                  </a:lnTo>
                  <a:lnTo>
                    <a:pt x="74138" y="103876"/>
                  </a:lnTo>
                  <a:close/>
                  <a:moveTo>
                    <a:pt x="240552" y="100155"/>
                  </a:moveTo>
                  <a:lnTo>
                    <a:pt x="240552" y="102001"/>
                  </a:lnTo>
                  <a:lnTo>
                    <a:pt x="237668" y="104885"/>
                  </a:lnTo>
                  <a:lnTo>
                    <a:pt x="237668" y="103039"/>
                  </a:lnTo>
                  <a:lnTo>
                    <a:pt x="240552" y="100155"/>
                  </a:lnTo>
                  <a:close/>
                  <a:moveTo>
                    <a:pt x="45488" y="101544"/>
                  </a:moveTo>
                  <a:lnTo>
                    <a:pt x="45488" y="103385"/>
                  </a:lnTo>
                  <a:lnTo>
                    <a:pt x="42604" y="106267"/>
                  </a:lnTo>
                  <a:lnTo>
                    <a:pt x="42604" y="104428"/>
                  </a:lnTo>
                  <a:lnTo>
                    <a:pt x="45488" y="101544"/>
                  </a:lnTo>
                  <a:close/>
                  <a:moveTo>
                    <a:pt x="240552" y="102433"/>
                  </a:moveTo>
                  <a:lnTo>
                    <a:pt x="240552" y="104280"/>
                  </a:lnTo>
                  <a:lnTo>
                    <a:pt x="237668" y="107164"/>
                  </a:lnTo>
                  <a:lnTo>
                    <a:pt x="237668" y="105317"/>
                  </a:lnTo>
                  <a:lnTo>
                    <a:pt x="240552" y="102433"/>
                  </a:lnTo>
                  <a:close/>
                  <a:moveTo>
                    <a:pt x="45488" y="103817"/>
                  </a:moveTo>
                  <a:lnTo>
                    <a:pt x="45488" y="105656"/>
                  </a:lnTo>
                  <a:lnTo>
                    <a:pt x="42604" y="108539"/>
                  </a:lnTo>
                  <a:lnTo>
                    <a:pt x="42604" y="106701"/>
                  </a:lnTo>
                  <a:lnTo>
                    <a:pt x="45488" y="103817"/>
                  </a:lnTo>
                  <a:close/>
                  <a:moveTo>
                    <a:pt x="45488" y="106087"/>
                  </a:moveTo>
                  <a:lnTo>
                    <a:pt x="45488" y="107927"/>
                  </a:lnTo>
                  <a:lnTo>
                    <a:pt x="44785" y="108630"/>
                  </a:lnTo>
                  <a:lnTo>
                    <a:pt x="42944" y="108630"/>
                  </a:lnTo>
                  <a:lnTo>
                    <a:pt x="45488" y="106087"/>
                  </a:lnTo>
                  <a:close/>
                  <a:moveTo>
                    <a:pt x="45488" y="108359"/>
                  </a:moveTo>
                  <a:lnTo>
                    <a:pt x="45488" y="108630"/>
                  </a:lnTo>
                  <a:lnTo>
                    <a:pt x="45217" y="108630"/>
                  </a:lnTo>
                  <a:lnTo>
                    <a:pt x="45488" y="108359"/>
                  </a:lnTo>
                  <a:close/>
                  <a:moveTo>
                    <a:pt x="240552" y="104712"/>
                  </a:moveTo>
                  <a:lnTo>
                    <a:pt x="240552" y="106558"/>
                  </a:lnTo>
                  <a:lnTo>
                    <a:pt x="237668" y="109442"/>
                  </a:lnTo>
                  <a:lnTo>
                    <a:pt x="237668" y="107596"/>
                  </a:lnTo>
                  <a:lnTo>
                    <a:pt x="240552" y="104712"/>
                  </a:lnTo>
                  <a:close/>
                  <a:moveTo>
                    <a:pt x="240552" y="106990"/>
                  </a:moveTo>
                  <a:lnTo>
                    <a:pt x="240552" y="108837"/>
                  </a:lnTo>
                  <a:lnTo>
                    <a:pt x="237668" y="111721"/>
                  </a:lnTo>
                  <a:lnTo>
                    <a:pt x="237668" y="109874"/>
                  </a:lnTo>
                  <a:lnTo>
                    <a:pt x="240552" y="106990"/>
                  </a:lnTo>
                  <a:close/>
                  <a:moveTo>
                    <a:pt x="240552" y="109267"/>
                  </a:moveTo>
                  <a:lnTo>
                    <a:pt x="240552" y="111115"/>
                  </a:lnTo>
                  <a:lnTo>
                    <a:pt x="237668" y="113999"/>
                  </a:lnTo>
                  <a:lnTo>
                    <a:pt x="237668" y="112153"/>
                  </a:lnTo>
                  <a:lnTo>
                    <a:pt x="240552" y="109267"/>
                  </a:lnTo>
                  <a:close/>
                  <a:moveTo>
                    <a:pt x="240552" y="111547"/>
                  </a:moveTo>
                  <a:lnTo>
                    <a:pt x="240552" y="113393"/>
                  </a:lnTo>
                  <a:lnTo>
                    <a:pt x="237668" y="116278"/>
                  </a:lnTo>
                  <a:lnTo>
                    <a:pt x="237668" y="114431"/>
                  </a:lnTo>
                  <a:lnTo>
                    <a:pt x="240552" y="111547"/>
                  </a:lnTo>
                  <a:close/>
                  <a:moveTo>
                    <a:pt x="1065" y="102399"/>
                  </a:moveTo>
                  <a:lnTo>
                    <a:pt x="1065" y="117287"/>
                  </a:lnTo>
                  <a:lnTo>
                    <a:pt x="307" y="117287"/>
                  </a:lnTo>
                  <a:lnTo>
                    <a:pt x="307" y="102399"/>
                  </a:lnTo>
                  <a:close/>
                  <a:moveTo>
                    <a:pt x="2128" y="102399"/>
                  </a:moveTo>
                  <a:lnTo>
                    <a:pt x="2128" y="117287"/>
                  </a:lnTo>
                  <a:lnTo>
                    <a:pt x="1370" y="117287"/>
                  </a:lnTo>
                  <a:lnTo>
                    <a:pt x="1370" y="102399"/>
                  </a:lnTo>
                  <a:close/>
                  <a:moveTo>
                    <a:pt x="3191" y="102399"/>
                  </a:moveTo>
                  <a:lnTo>
                    <a:pt x="3191" y="117287"/>
                  </a:lnTo>
                  <a:lnTo>
                    <a:pt x="2433" y="117287"/>
                  </a:lnTo>
                  <a:lnTo>
                    <a:pt x="2433" y="102399"/>
                  </a:lnTo>
                  <a:close/>
                  <a:moveTo>
                    <a:pt x="240552" y="113825"/>
                  </a:moveTo>
                  <a:lnTo>
                    <a:pt x="240554" y="115672"/>
                  </a:lnTo>
                  <a:lnTo>
                    <a:pt x="238155" y="118069"/>
                  </a:lnTo>
                  <a:lnTo>
                    <a:pt x="237668" y="118069"/>
                  </a:lnTo>
                  <a:lnTo>
                    <a:pt x="237668" y="116710"/>
                  </a:lnTo>
                  <a:lnTo>
                    <a:pt x="240552" y="113825"/>
                  </a:lnTo>
                  <a:close/>
                  <a:moveTo>
                    <a:pt x="240554" y="116105"/>
                  </a:moveTo>
                  <a:lnTo>
                    <a:pt x="240554" y="118070"/>
                  </a:lnTo>
                  <a:lnTo>
                    <a:pt x="239774" y="118069"/>
                  </a:lnTo>
                  <a:lnTo>
                    <a:pt x="238588" y="118069"/>
                  </a:lnTo>
                  <a:lnTo>
                    <a:pt x="240554" y="116105"/>
                  </a:lnTo>
                  <a:close/>
                  <a:moveTo>
                    <a:pt x="1737" y="117593"/>
                  </a:moveTo>
                  <a:lnTo>
                    <a:pt x="307" y="119022"/>
                  </a:lnTo>
                  <a:lnTo>
                    <a:pt x="307" y="117593"/>
                  </a:lnTo>
                  <a:close/>
                  <a:moveTo>
                    <a:pt x="3191" y="117593"/>
                  </a:moveTo>
                  <a:lnTo>
                    <a:pt x="3191" y="118411"/>
                  </a:lnTo>
                  <a:lnTo>
                    <a:pt x="307" y="121296"/>
                  </a:lnTo>
                  <a:lnTo>
                    <a:pt x="307" y="119455"/>
                  </a:lnTo>
                  <a:lnTo>
                    <a:pt x="2169" y="117593"/>
                  </a:lnTo>
                  <a:close/>
                  <a:moveTo>
                    <a:pt x="71645" y="122804"/>
                  </a:moveTo>
                  <a:lnTo>
                    <a:pt x="71256" y="123195"/>
                  </a:lnTo>
                  <a:lnTo>
                    <a:pt x="71256" y="122804"/>
                  </a:lnTo>
                  <a:close/>
                  <a:moveTo>
                    <a:pt x="3191" y="118844"/>
                  </a:moveTo>
                  <a:lnTo>
                    <a:pt x="3191" y="120683"/>
                  </a:lnTo>
                  <a:lnTo>
                    <a:pt x="307" y="123569"/>
                  </a:lnTo>
                  <a:lnTo>
                    <a:pt x="307" y="121728"/>
                  </a:lnTo>
                  <a:lnTo>
                    <a:pt x="3191" y="118844"/>
                  </a:lnTo>
                  <a:close/>
                  <a:moveTo>
                    <a:pt x="73924" y="122804"/>
                  </a:moveTo>
                  <a:lnTo>
                    <a:pt x="71256" y="125473"/>
                  </a:lnTo>
                  <a:lnTo>
                    <a:pt x="71256" y="123627"/>
                  </a:lnTo>
                  <a:lnTo>
                    <a:pt x="72077" y="122804"/>
                  </a:lnTo>
                  <a:close/>
                  <a:moveTo>
                    <a:pt x="3191" y="121117"/>
                  </a:moveTo>
                  <a:lnTo>
                    <a:pt x="3191" y="122956"/>
                  </a:lnTo>
                  <a:lnTo>
                    <a:pt x="307" y="125840"/>
                  </a:lnTo>
                  <a:lnTo>
                    <a:pt x="307" y="124001"/>
                  </a:lnTo>
                  <a:lnTo>
                    <a:pt x="3191" y="121117"/>
                  </a:lnTo>
                  <a:close/>
                  <a:moveTo>
                    <a:pt x="45488" y="108938"/>
                  </a:moveTo>
                  <a:lnTo>
                    <a:pt x="45488" y="126491"/>
                  </a:lnTo>
                  <a:lnTo>
                    <a:pt x="42604" y="126490"/>
                  </a:lnTo>
                  <a:lnTo>
                    <a:pt x="42604" y="108973"/>
                  </a:lnTo>
                  <a:lnTo>
                    <a:pt x="42639" y="108938"/>
                  </a:lnTo>
                  <a:close/>
                  <a:moveTo>
                    <a:pt x="42298" y="108948"/>
                  </a:moveTo>
                  <a:lnTo>
                    <a:pt x="42298" y="126498"/>
                  </a:lnTo>
                  <a:lnTo>
                    <a:pt x="24763" y="126498"/>
                  </a:lnTo>
                  <a:cubicBezTo>
                    <a:pt x="24846" y="116863"/>
                    <a:pt x="32665" y="109041"/>
                    <a:pt x="42298" y="108948"/>
                  </a:cubicBezTo>
                  <a:close/>
                  <a:moveTo>
                    <a:pt x="74140" y="123021"/>
                  </a:moveTo>
                  <a:lnTo>
                    <a:pt x="74140" y="124866"/>
                  </a:lnTo>
                  <a:lnTo>
                    <a:pt x="71254" y="127752"/>
                  </a:lnTo>
                  <a:lnTo>
                    <a:pt x="71254" y="125905"/>
                  </a:lnTo>
                  <a:lnTo>
                    <a:pt x="74140" y="123021"/>
                  </a:lnTo>
                  <a:close/>
                  <a:moveTo>
                    <a:pt x="3191" y="123388"/>
                  </a:moveTo>
                  <a:lnTo>
                    <a:pt x="3191" y="125229"/>
                  </a:lnTo>
                  <a:lnTo>
                    <a:pt x="307" y="128113"/>
                  </a:lnTo>
                  <a:lnTo>
                    <a:pt x="307" y="126272"/>
                  </a:lnTo>
                  <a:lnTo>
                    <a:pt x="3191" y="123388"/>
                  </a:lnTo>
                  <a:close/>
                  <a:moveTo>
                    <a:pt x="74140" y="125298"/>
                  </a:moveTo>
                  <a:lnTo>
                    <a:pt x="74140" y="127146"/>
                  </a:lnTo>
                  <a:lnTo>
                    <a:pt x="71256" y="130029"/>
                  </a:lnTo>
                  <a:lnTo>
                    <a:pt x="71256" y="128184"/>
                  </a:lnTo>
                  <a:lnTo>
                    <a:pt x="74140" y="125298"/>
                  </a:lnTo>
                  <a:close/>
                  <a:moveTo>
                    <a:pt x="3191" y="125661"/>
                  </a:moveTo>
                  <a:lnTo>
                    <a:pt x="3191" y="127502"/>
                  </a:lnTo>
                  <a:lnTo>
                    <a:pt x="307" y="130386"/>
                  </a:lnTo>
                  <a:lnTo>
                    <a:pt x="307" y="128545"/>
                  </a:lnTo>
                  <a:lnTo>
                    <a:pt x="3191" y="125661"/>
                  </a:lnTo>
                  <a:close/>
                  <a:moveTo>
                    <a:pt x="42298" y="91803"/>
                  </a:moveTo>
                  <a:lnTo>
                    <a:pt x="42298" y="108642"/>
                  </a:lnTo>
                  <a:cubicBezTo>
                    <a:pt x="32444" y="108733"/>
                    <a:pt x="24457" y="116774"/>
                    <a:pt x="24457" y="126649"/>
                  </a:cubicBezTo>
                  <a:lnTo>
                    <a:pt x="24457" y="126802"/>
                  </a:lnTo>
                  <a:lnTo>
                    <a:pt x="42299" y="126802"/>
                  </a:lnTo>
                  <a:lnTo>
                    <a:pt x="42299" y="130866"/>
                  </a:lnTo>
                  <a:lnTo>
                    <a:pt x="3496" y="130866"/>
                  </a:lnTo>
                  <a:lnTo>
                    <a:pt x="3496" y="91804"/>
                  </a:lnTo>
                  <a:lnTo>
                    <a:pt x="42298" y="91803"/>
                  </a:lnTo>
                  <a:close/>
                  <a:moveTo>
                    <a:pt x="45488" y="126796"/>
                  </a:moveTo>
                  <a:lnTo>
                    <a:pt x="45488" y="130866"/>
                  </a:lnTo>
                  <a:lnTo>
                    <a:pt x="42604" y="130866"/>
                  </a:lnTo>
                  <a:lnTo>
                    <a:pt x="42604" y="126797"/>
                  </a:lnTo>
                  <a:lnTo>
                    <a:pt x="45488" y="126796"/>
                  </a:lnTo>
                  <a:close/>
                  <a:moveTo>
                    <a:pt x="67832" y="131175"/>
                  </a:moveTo>
                  <a:lnTo>
                    <a:pt x="67454" y="131552"/>
                  </a:lnTo>
                  <a:lnTo>
                    <a:pt x="67454" y="131175"/>
                  </a:lnTo>
                  <a:close/>
                  <a:moveTo>
                    <a:pt x="3191" y="127934"/>
                  </a:moveTo>
                  <a:lnTo>
                    <a:pt x="3191" y="129773"/>
                  </a:lnTo>
                  <a:lnTo>
                    <a:pt x="307" y="132659"/>
                  </a:lnTo>
                  <a:lnTo>
                    <a:pt x="307" y="131021"/>
                  </a:lnTo>
                  <a:lnTo>
                    <a:pt x="307" y="130818"/>
                  </a:lnTo>
                  <a:lnTo>
                    <a:pt x="3191" y="127934"/>
                  </a:lnTo>
                  <a:close/>
                  <a:moveTo>
                    <a:pt x="70111" y="131175"/>
                  </a:moveTo>
                  <a:lnTo>
                    <a:pt x="67454" y="133831"/>
                  </a:lnTo>
                  <a:lnTo>
                    <a:pt x="67454" y="131984"/>
                  </a:lnTo>
                  <a:lnTo>
                    <a:pt x="68264" y="131175"/>
                  </a:lnTo>
                  <a:close/>
                  <a:moveTo>
                    <a:pt x="3191" y="130207"/>
                  </a:moveTo>
                  <a:lnTo>
                    <a:pt x="3191" y="131175"/>
                  </a:lnTo>
                  <a:lnTo>
                    <a:pt x="4064" y="131175"/>
                  </a:lnTo>
                  <a:lnTo>
                    <a:pt x="1180" y="134058"/>
                  </a:lnTo>
                  <a:lnTo>
                    <a:pt x="307" y="134058"/>
                  </a:lnTo>
                  <a:lnTo>
                    <a:pt x="307" y="133091"/>
                  </a:lnTo>
                  <a:lnTo>
                    <a:pt x="3191" y="130207"/>
                  </a:lnTo>
                  <a:close/>
                  <a:moveTo>
                    <a:pt x="6336" y="131175"/>
                  </a:moveTo>
                  <a:lnTo>
                    <a:pt x="3452" y="134058"/>
                  </a:lnTo>
                  <a:lnTo>
                    <a:pt x="1612" y="134058"/>
                  </a:lnTo>
                  <a:lnTo>
                    <a:pt x="4496" y="131175"/>
                  </a:lnTo>
                  <a:close/>
                  <a:moveTo>
                    <a:pt x="8609" y="131175"/>
                  </a:moveTo>
                  <a:lnTo>
                    <a:pt x="5725" y="134058"/>
                  </a:lnTo>
                  <a:lnTo>
                    <a:pt x="3884" y="134058"/>
                  </a:lnTo>
                  <a:lnTo>
                    <a:pt x="6770" y="131175"/>
                  </a:lnTo>
                  <a:close/>
                  <a:moveTo>
                    <a:pt x="10881" y="131175"/>
                  </a:moveTo>
                  <a:lnTo>
                    <a:pt x="7997" y="134058"/>
                  </a:lnTo>
                  <a:lnTo>
                    <a:pt x="6157" y="134058"/>
                  </a:lnTo>
                  <a:lnTo>
                    <a:pt x="9041" y="131175"/>
                  </a:lnTo>
                  <a:close/>
                  <a:moveTo>
                    <a:pt x="13149" y="131175"/>
                  </a:moveTo>
                  <a:lnTo>
                    <a:pt x="10264" y="134058"/>
                  </a:lnTo>
                  <a:lnTo>
                    <a:pt x="8430" y="134058"/>
                  </a:lnTo>
                  <a:lnTo>
                    <a:pt x="11314" y="131175"/>
                  </a:lnTo>
                  <a:close/>
                  <a:moveTo>
                    <a:pt x="19983" y="131175"/>
                  </a:moveTo>
                  <a:lnTo>
                    <a:pt x="17099" y="134058"/>
                  </a:lnTo>
                  <a:lnTo>
                    <a:pt x="15253" y="134058"/>
                  </a:lnTo>
                  <a:lnTo>
                    <a:pt x="18137" y="131175"/>
                  </a:lnTo>
                  <a:close/>
                  <a:moveTo>
                    <a:pt x="22263" y="131175"/>
                  </a:moveTo>
                  <a:lnTo>
                    <a:pt x="19378" y="134058"/>
                  </a:lnTo>
                  <a:lnTo>
                    <a:pt x="17531" y="134058"/>
                  </a:lnTo>
                  <a:lnTo>
                    <a:pt x="20415" y="131175"/>
                  </a:lnTo>
                  <a:close/>
                  <a:moveTo>
                    <a:pt x="24540" y="131175"/>
                  </a:moveTo>
                  <a:lnTo>
                    <a:pt x="21656" y="134058"/>
                  </a:lnTo>
                  <a:lnTo>
                    <a:pt x="19810" y="134058"/>
                  </a:lnTo>
                  <a:lnTo>
                    <a:pt x="22694" y="131175"/>
                  </a:lnTo>
                  <a:close/>
                  <a:moveTo>
                    <a:pt x="26819" y="131175"/>
                  </a:moveTo>
                  <a:lnTo>
                    <a:pt x="23935" y="134058"/>
                  </a:lnTo>
                  <a:lnTo>
                    <a:pt x="22088" y="134058"/>
                  </a:lnTo>
                  <a:lnTo>
                    <a:pt x="24972" y="131175"/>
                  </a:lnTo>
                  <a:close/>
                  <a:moveTo>
                    <a:pt x="29097" y="131175"/>
                  </a:moveTo>
                  <a:lnTo>
                    <a:pt x="26213" y="134058"/>
                  </a:lnTo>
                  <a:lnTo>
                    <a:pt x="24366" y="134058"/>
                  </a:lnTo>
                  <a:lnTo>
                    <a:pt x="27252" y="131175"/>
                  </a:lnTo>
                  <a:close/>
                  <a:moveTo>
                    <a:pt x="31376" y="131175"/>
                  </a:moveTo>
                  <a:lnTo>
                    <a:pt x="28491" y="134058"/>
                  </a:lnTo>
                  <a:lnTo>
                    <a:pt x="26645" y="134058"/>
                  </a:lnTo>
                  <a:lnTo>
                    <a:pt x="29529" y="131175"/>
                  </a:lnTo>
                  <a:close/>
                  <a:moveTo>
                    <a:pt x="33654" y="131175"/>
                  </a:moveTo>
                  <a:lnTo>
                    <a:pt x="30770" y="134058"/>
                  </a:lnTo>
                  <a:lnTo>
                    <a:pt x="28923" y="134058"/>
                  </a:lnTo>
                  <a:lnTo>
                    <a:pt x="31809" y="131175"/>
                  </a:lnTo>
                  <a:close/>
                  <a:moveTo>
                    <a:pt x="35932" y="131175"/>
                  </a:moveTo>
                  <a:lnTo>
                    <a:pt x="33048" y="134058"/>
                  </a:lnTo>
                  <a:lnTo>
                    <a:pt x="31202" y="134058"/>
                  </a:lnTo>
                  <a:lnTo>
                    <a:pt x="34086" y="131175"/>
                  </a:lnTo>
                  <a:close/>
                  <a:moveTo>
                    <a:pt x="38212" y="131175"/>
                  </a:moveTo>
                  <a:lnTo>
                    <a:pt x="35328" y="134058"/>
                  </a:lnTo>
                  <a:lnTo>
                    <a:pt x="33482" y="134058"/>
                  </a:lnTo>
                  <a:lnTo>
                    <a:pt x="36366" y="131175"/>
                  </a:lnTo>
                  <a:close/>
                  <a:moveTo>
                    <a:pt x="40491" y="131175"/>
                  </a:moveTo>
                  <a:lnTo>
                    <a:pt x="37605" y="134058"/>
                  </a:lnTo>
                  <a:lnTo>
                    <a:pt x="35760" y="134058"/>
                  </a:lnTo>
                  <a:lnTo>
                    <a:pt x="38644" y="131175"/>
                  </a:lnTo>
                  <a:close/>
                  <a:moveTo>
                    <a:pt x="42769" y="131175"/>
                  </a:moveTo>
                  <a:lnTo>
                    <a:pt x="39885" y="134058"/>
                  </a:lnTo>
                  <a:lnTo>
                    <a:pt x="38039" y="134058"/>
                  </a:lnTo>
                  <a:lnTo>
                    <a:pt x="40923" y="131175"/>
                  </a:lnTo>
                  <a:close/>
                  <a:moveTo>
                    <a:pt x="45048" y="131175"/>
                  </a:moveTo>
                  <a:lnTo>
                    <a:pt x="42162" y="134058"/>
                  </a:lnTo>
                  <a:lnTo>
                    <a:pt x="40317" y="134058"/>
                  </a:lnTo>
                  <a:lnTo>
                    <a:pt x="43201" y="131175"/>
                  </a:lnTo>
                  <a:close/>
                  <a:moveTo>
                    <a:pt x="47326" y="131175"/>
                  </a:moveTo>
                  <a:lnTo>
                    <a:pt x="44442" y="134058"/>
                  </a:lnTo>
                  <a:lnTo>
                    <a:pt x="42596" y="134058"/>
                  </a:lnTo>
                  <a:lnTo>
                    <a:pt x="45480" y="131175"/>
                  </a:lnTo>
                  <a:close/>
                  <a:moveTo>
                    <a:pt x="49290" y="131175"/>
                  </a:moveTo>
                  <a:lnTo>
                    <a:pt x="49290" y="131489"/>
                  </a:lnTo>
                  <a:lnTo>
                    <a:pt x="46721" y="134058"/>
                  </a:lnTo>
                  <a:lnTo>
                    <a:pt x="44874" y="134058"/>
                  </a:lnTo>
                  <a:lnTo>
                    <a:pt x="47758" y="131175"/>
                  </a:lnTo>
                  <a:close/>
                  <a:moveTo>
                    <a:pt x="49290" y="131921"/>
                  </a:moveTo>
                  <a:lnTo>
                    <a:pt x="49290" y="133767"/>
                  </a:lnTo>
                  <a:lnTo>
                    <a:pt x="48999" y="134058"/>
                  </a:lnTo>
                  <a:lnTo>
                    <a:pt x="47153" y="134058"/>
                  </a:lnTo>
                  <a:lnTo>
                    <a:pt x="49290" y="131921"/>
                  </a:lnTo>
                  <a:close/>
                  <a:moveTo>
                    <a:pt x="67142" y="131175"/>
                  </a:moveTo>
                  <a:lnTo>
                    <a:pt x="67142" y="134058"/>
                  </a:lnTo>
                  <a:lnTo>
                    <a:pt x="49600" y="134058"/>
                  </a:lnTo>
                  <a:lnTo>
                    <a:pt x="49600" y="131175"/>
                  </a:lnTo>
                  <a:close/>
                  <a:moveTo>
                    <a:pt x="74140" y="127578"/>
                  </a:moveTo>
                  <a:lnTo>
                    <a:pt x="74140" y="129425"/>
                  </a:lnTo>
                  <a:lnTo>
                    <a:pt x="69505" y="134058"/>
                  </a:lnTo>
                  <a:lnTo>
                    <a:pt x="67659" y="134058"/>
                  </a:lnTo>
                  <a:lnTo>
                    <a:pt x="70543" y="131175"/>
                  </a:lnTo>
                  <a:lnTo>
                    <a:pt x="71254" y="131175"/>
                  </a:lnTo>
                  <a:lnTo>
                    <a:pt x="71254" y="130462"/>
                  </a:lnTo>
                  <a:lnTo>
                    <a:pt x="74140" y="127578"/>
                  </a:lnTo>
                  <a:close/>
                  <a:moveTo>
                    <a:pt x="74140" y="129855"/>
                  </a:moveTo>
                  <a:lnTo>
                    <a:pt x="74140" y="131702"/>
                  </a:lnTo>
                  <a:lnTo>
                    <a:pt x="71256" y="134587"/>
                  </a:lnTo>
                  <a:lnTo>
                    <a:pt x="71256" y="134058"/>
                  </a:lnTo>
                  <a:lnTo>
                    <a:pt x="69939" y="134058"/>
                  </a:lnTo>
                  <a:lnTo>
                    <a:pt x="74140" y="129855"/>
                  </a:lnTo>
                  <a:close/>
                  <a:moveTo>
                    <a:pt x="15428" y="131175"/>
                  </a:moveTo>
                  <a:lnTo>
                    <a:pt x="11859" y="134742"/>
                  </a:lnTo>
                  <a:lnTo>
                    <a:pt x="11859" y="134058"/>
                  </a:lnTo>
                  <a:lnTo>
                    <a:pt x="10696" y="134058"/>
                  </a:lnTo>
                  <a:lnTo>
                    <a:pt x="13581" y="131175"/>
                  </a:lnTo>
                  <a:close/>
                  <a:moveTo>
                    <a:pt x="74140" y="132135"/>
                  </a:moveTo>
                  <a:lnTo>
                    <a:pt x="74140" y="133980"/>
                  </a:lnTo>
                  <a:lnTo>
                    <a:pt x="71256" y="136864"/>
                  </a:lnTo>
                  <a:lnTo>
                    <a:pt x="71256" y="135019"/>
                  </a:lnTo>
                  <a:lnTo>
                    <a:pt x="74140" y="132135"/>
                  </a:lnTo>
                  <a:close/>
                  <a:moveTo>
                    <a:pt x="17705" y="131175"/>
                  </a:moveTo>
                  <a:lnTo>
                    <a:pt x="14821" y="134058"/>
                  </a:lnTo>
                  <a:lnTo>
                    <a:pt x="14743" y="134058"/>
                  </a:lnTo>
                  <a:lnTo>
                    <a:pt x="14743" y="134135"/>
                  </a:lnTo>
                  <a:lnTo>
                    <a:pt x="11859" y="137018"/>
                  </a:lnTo>
                  <a:lnTo>
                    <a:pt x="11859" y="135173"/>
                  </a:lnTo>
                  <a:lnTo>
                    <a:pt x="15858" y="131175"/>
                  </a:lnTo>
                  <a:close/>
                  <a:moveTo>
                    <a:pt x="74140" y="134414"/>
                  </a:moveTo>
                  <a:lnTo>
                    <a:pt x="74140" y="136260"/>
                  </a:lnTo>
                  <a:lnTo>
                    <a:pt x="71256" y="139144"/>
                  </a:lnTo>
                  <a:lnTo>
                    <a:pt x="71256" y="137298"/>
                  </a:lnTo>
                  <a:lnTo>
                    <a:pt x="74140" y="134414"/>
                  </a:lnTo>
                  <a:close/>
                  <a:moveTo>
                    <a:pt x="14743" y="134567"/>
                  </a:moveTo>
                  <a:lnTo>
                    <a:pt x="14743" y="136414"/>
                  </a:lnTo>
                  <a:lnTo>
                    <a:pt x="11859" y="139297"/>
                  </a:lnTo>
                  <a:lnTo>
                    <a:pt x="11859" y="137452"/>
                  </a:lnTo>
                  <a:lnTo>
                    <a:pt x="14743" y="134567"/>
                  </a:lnTo>
                  <a:close/>
                  <a:moveTo>
                    <a:pt x="74140" y="136692"/>
                  </a:moveTo>
                  <a:lnTo>
                    <a:pt x="74140" y="138539"/>
                  </a:lnTo>
                  <a:lnTo>
                    <a:pt x="71256" y="141423"/>
                  </a:lnTo>
                  <a:lnTo>
                    <a:pt x="71256" y="139576"/>
                  </a:lnTo>
                  <a:lnTo>
                    <a:pt x="74140" y="136692"/>
                  </a:lnTo>
                  <a:close/>
                  <a:moveTo>
                    <a:pt x="14743" y="136846"/>
                  </a:moveTo>
                  <a:lnTo>
                    <a:pt x="14743" y="138692"/>
                  </a:lnTo>
                  <a:lnTo>
                    <a:pt x="11859" y="141576"/>
                  </a:lnTo>
                  <a:lnTo>
                    <a:pt x="11859" y="139730"/>
                  </a:lnTo>
                  <a:lnTo>
                    <a:pt x="14743" y="136846"/>
                  </a:lnTo>
                  <a:close/>
                  <a:moveTo>
                    <a:pt x="74140" y="138971"/>
                  </a:moveTo>
                  <a:lnTo>
                    <a:pt x="74140" y="140817"/>
                  </a:lnTo>
                  <a:lnTo>
                    <a:pt x="71256" y="143701"/>
                  </a:lnTo>
                  <a:lnTo>
                    <a:pt x="71256" y="141855"/>
                  </a:lnTo>
                  <a:lnTo>
                    <a:pt x="74140" y="138971"/>
                  </a:lnTo>
                  <a:close/>
                  <a:moveTo>
                    <a:pt x="14743" y="139126"/>
                  </a:moveTo>
                  <a:lnTo>
                    <a:pt x="14743" y="140971"/>
                  </a:lnTo>
                  <a:lnTo>
                    <a:pt x="11859" y="143855"/>
                  </a:lnTo>
                  <a:lnTo>
                    <a:pt x="11859" y="142010"/>
                  </a:lnTo>
                  <a:lnTo>
                    <a:pt x="14743" y="139126"/>
                  </a:lnTo>
                  <a:close/>
                  <a:moveTo>
                    <a:pt x="74140" y="141249"/>
                  </a:moveTo>
                  <a:lnTo>
                    <a:pt x="74140" y="143095"/>
                  </a:lnTo>
                  <a:lnTo>
                    <a:pt x="71256" y="145980"/>
                  </a:lnTo>
                  <a:lnTo>
                    <a:pt x="71256" y="144133"/>
                  </a:lnTo>
                  <a:lnTo>
                    <a:pt x="74140" y="141249"/>
                  </a:lnTo>
                  <a:close/>
                  <a:moveTo>
                    <a:pt x="14743" y="141403"/>
                  </a:moveTo>
                  <a:lnTo>
                    <a:pt x="14743" y="143249"/>
                  </a:lnTo>
                  <a:lnTo>
                    <a:pt x="11859" y="146133"/>
                  </a:lnTo>
                  <a:lnTo>
                    <a:pt x="11859" y="144287"/>
                  </a:lnTo>
                  <a:lnTo>
                    <a:pt x="14743" y="141403"/>
                  </a:lnTo>
                  <a:close/>
                  <a:moveTo>
                    <a:pt x="238381" y="118375"/>
                  </a:moveTo>
                  <a:lnTo>
                    <a:pt x="238381" y="147840"/>
                  </a:lnTo>
                  <a:lnTo>
                    <a:pt x="237668" y="147840"/>
                  </a:lnTo>
                  <a:lnTo>
                    <a:pt x="237668" y="118375"/>
                  </a:lnTo>
                  <a:close/>
                  <a:moveTo>
                    <a:pt x="239468" y="118375"/>
                  </a:moveTo>
                  <a:lnTo>
                    <a:pt x="239467" y="147840"/>
                  </a:lnTo>
                  <a:lnTo>
                    <a:pt x="238686" y="147840"/>
                  </a:lnTo>
                  <a:lnTo>
                    <a:pt x="238686" y="118375"/>
                  </a:lnTo>
                  <a:close/>
                  <a:moveTo>
                    <a:pt x="240555" y="118375"/>
                  </a:moveTo>
                  <a:lnTo>
                    <a:pt x="240555" y="147840"/>
                  </a:lnTo>
                  <a:lnTo>
                    <a:pt x="239774" y="147840"/>
                  </a:lnTo>
                  <a:lnTo>
                    <a:pt x="239774" y="118375"/>
                  </a:lnTo>
                  <a:close/>
                  <a:moveTo>
                    <a:pt x="74140" y="143527"/>
                  </a:moveTo>
                  <a:lnTo>
                    <a:pt x="74140" y="145374"/>
                  </a:lnTo>
                  <a:lnTo>
                    <a:pt x="71256" y="148258"/>
                  </a:lnTo>
                  <a:lnTo>
                    <a:pt x="71256" y="146412"/>
                  </a:lnTo>
                  <a:lnTo>
                    <a:pt x="74140" y="143527"/>
                  </a:lnTo>
                  <a:close/>
                  <a:moveTo>
                    <a:pt x="14743" y="143681"/>
                  </a:moveTo>
                  <a:lnTo>
                    <a:pt x="14743" y="145528"/>
                  </a:lnTo>
                  <a:lnTo>
                    <a:pt x="11859" y="148412"/>
                  </a:lnTo>
                  <a:lnTo>
                    <a:pt x="11859" y="146565"/>
                  </a:lnTo>
                  <a:lnTo>
                    <a:pt x="14743" y="143681"/>
                  </a:lnTo>
                  <a:close/>
                  <a:moveTo>
                    <a:pt x="239978" y="148146"/>
                  </a:moveTo>
                  <a:lnTo>
                    <a:pt x="237668" y="150455"/>
                  </a:lnTo>
                  <a:lnTo>
                    <a:pt x="237668" y="148146"/>
                  </a:lnTo>
                  <a:close/>
                  <a:moveTo>
                    <a:pt x="74140" y="145806"/>
                  </a:moveTo>
                  <a:lnTo>
                    <a:pt x="74140" y="147652"/>
                  </a:lnTo>
                  <a:lnTo>
                    <a:pt x="71256" y="150536"/>
                  </a:lnTo>
                  <a:lnTo>
                    <a:pt x="71256" y="148690"/>
                  </a:lnTo>
                  <a:lnTo>
                    <a:pt x="74140" y="145806"/>
                  </a:lnTo>
                  <a:close/>
                  <a:moveTo>
                    <a:pt x="14743" y="145961"/>
                  </a:moveTo>
                  <a:lnTo>
                    <a:pt x="14743" y="147806"/>
                  </a:lnTo>
                  <a:lnTo>
                    <a:pt x="11859" y="150690"/>
                  </a:lnTo>
                  <a:lnTo>
                    <a:pt x="11859" y="148845"/>
                  </a:lnTo>
                  <a:lnTo>
                    <a:pt x="14743" y="145961"/>
                  </a:lnTo>
                  <a:close/>
                  <a:moveTo>
                    <a:pt x="67148" y="134363"/>
                  </a:moveTo>
                  <a:lnTo>
                    <a:pt x="67148" y="151899"/>
                  </a:lnTo>
                  <a:cubicBezTo>
                    <a:pt x="57519" y="151817"/>
                    <a:pt x="49703" y="143998"/>
                    <a:pt x="49612" y="134363"/>
                  </a:cubicBezTo>
                  <a:close/>
                  <a:moveTo>
                    <a:pt x="240552" y="148146"/>
                  </a:moveTo>
                  <a:lnTo>
                    <a:pt x="240555" y="149849"/>
                  </a:lnTo>
                  <a:lnTo>
                    <a:pt x="237668" y="152733"/>
                  </a:lnTo>
                  <a:lnTo>
                    <a:pt x="237668" y="150888"/>
                  </a:lnTo>
                  <a:lnTo>
                    <a:pt x="240410" y="148146"/>
                  </a:lnTo>
                  <a:close/>
                  <a:moveTo>
                    <a:pt x="74140" y="148084"/>
                  </a:moveTo>
                  <a:lnTo>
                    <a:pt x="74140" y="149931"/>
                  </a:lnTo>
                  <a:lnTo>
                    <a:pt x="71256" y="152815"/>
                  </a:lnTo>
                  <a:lnTo>
                    <a:pt x="71256" y="150968"/>
                  </a:lnTo>
                  <a:lnTo>
                    <a:pt x="74140" y="148084"/>
                  </a:lnTo>
                  <a:close/>
                  <a:moveTo>
                    <a:pt x="14743" y="148238"/>
                  </a:moveTo>
                  <a:lnTo>
                    <a:pt x="14743" y="150085"/>
                  </a:lnTo>
                  <a:lnTo>
                    <a:pt x="11859" y="152969"/>
                  </a:lnTo>
                  <a:lnTo>
                    <a:pt x="11859" y="151124"/>
                  </a:lnTo>
                  <a:lnTo>
                    <a:pt x="14743" y="148238"/>
                  </a:lnTo>
                  <a:close/>
                  <a:moveTo>
                    <a:pt x="240552" y="150281"/>
                  </a:moveTo>
                  <a:lnTo>
                    <a:pt x="240554" y="152127"/>
                  </a:lnTo>
                  <a:lnTo>
                    <a:pt x="237668" y="155013"/>
                  </a:lnTo>
                  <a:lnTo>
                    <a:pt x="237668" y="153165"/>
                  </a:lnTo>
                  <a:lnTo>
                    <a:pt x="240552" y="150281"/>
                  </a:lnTo>
                  <a:close/>
                  <a:moveTo>
                    <a:pt x="74140" y="150363"/>
                  </a:moveTo>
                  <a:lnTo>
                    <a:pt x="74140" y="152209"/>
                  </a:lnTo>
                  <a:lnTo>
                    <a:pt x="71256" y="155093"/>
                  </a:lnTo>
                  <a:lnTo>
                    <a:pt x="71256" y="153247"/>
                  </a:lnTo>
                  <a:lnTo>
                    <a:pt x="74140" y="150363"/>
                  </a:lnTo>
                  <a:close/>
                  <a:moveTo>
                    <a:pt x="14743" y="150517"/>
                  </a:moveTo>
                  <a:lnTo>
                    <a:pt x="14743" y="152363"/>
                  </a:lnTo>
                  <a:lnTo>
                    <a:pt x="11859" y="155247"/>
                  </a:lnTo>
                  <a:lnTo>
                    <a:pt x="11859" y="153401"/>
                  </a:lnTo>
                  <a:lnTo>
                    <a:pt x="14743" y="150517"/>
                  </a:lnTo>
                  <a:close/>
                  <a:moveTo>
                    <a:pt x="240552" y="152561"/>
                  </a:moveTo>
                  <a:lnTo>
                    <a:pt x="240554" y="154407"/>
                  </a:lnTo>
                  <a:lnTo>
                    <a:pt x="237668" y="157291"/>
                  </a:lnTo>
                  <a:lnTo>
                    <a:pt x="237668" y="155445"/>
                  </a:lnTo>
                  <a:lnTo>
                    <a:pt x="240552" y="152561"/>
                  </a:lnTo>
                  <a:close/>
                  <a:moveTo>
                    <a:pt x="74140" y="152641"/>
                  </a:moveTo>
                  <a:lnTo>
                    <a:pt x="74140" y="154488"/>
                  </a:lnTo>
                  <a:lnTo>
                    <a:pt x="71256" y="157372"/>
                  </a:lnTo>
                  <a:lnTo>
                    <a:pt x="71256" y="155527"/>
                  </a:lnTo>
                  <a:lnTo>
                    <a:pt x="74140" y="152641"/>
                  </a:lnTo>
                  <a:close/>
                  <a:moveTo>
                    <a:pt x="14743" y="152795"/>
                  </a:moveTo>
                  <a:lnTo>
                    <a:pt x="14743" y="154642"/>
                  </a:lnTo>
                  <a:lnTo>
                    <a:pt x="11859" y="157526"/>
                  </a:lnTo>
                  <a:lnTo>
                    <a:pt x="11859" y="155679"/>
                  </a:lnTo>
                  <a:lnTo>
                    <a:pt x="14743" y="152795"/>
                  </a:lnTo>
                  <a:close/>
                  <a:moveTo>
                    <a:pt x="240554" y="154838"/>
                  </a:moveTo>
                  <a:lnTo>
                    <a:pt x="240554" y="156684"/>
                  </a:lnTo>
                  <a:lnTo>
                    <a:pt x="237668" y="159568"/>
                  </a:lnTo>
                  <a:lnTo>
                    <a:pt x="237668" y="157723"/>
                  </a:lnTo>
                  <a:lnTo>
                    <a:pt x="240554" y="154838"/>
                  </a:lnTo>
                  <a:close/>
                  <a:moveTo>
                    <a:pt x="74140" y="154920"/>
                  </a:moveTo>
                  <a:lnTo>
                    <a:pt x="74140" y="156766"/>
                  </a:lnTo>
                  <a:lnTo>
                    <a:pt x="71256" y="159650"/>
                  </a:lnTo>
                  <a:lnTo>
                    <a:pt x="71256" y="157804"/>
                  </a:lnTo>
                  <a:lnTo>
                    <a:pt x="74140" y="154920"/>
                  </a:lnTo>
                  <a:close/>
                  <a:moveTo>
                    <a:pt x="14743" y="155075"/>
                  </a:moveTo>
                  <a:lnTo>
                    <a:pt x="14743" y="156920"/>
                  </a:lnTo>
                  <a:lnTo>
                    <a:pt x="11859" y="159804"/>
                  </a:lnTo>
                  <a:lnTo>
                    <a:pt x="11859" y="157959"/>
                  </a:lnTo>
                  <a:lnTo>
                    <a:pt x="14743" y="155075"/>
                  </a:lnTo>
                  <a:close/>
                  <a:moveTo>
                    <a:pt x="240552" y="157118"/>
                  </a:moveTo>
                  <a:lnTo>
                    <a:pt x="240554" y="158964"/>
                  </a:lnTo>
                  <a:lnTo>
                    <a:pt x="237668" y="161848"/>
                  </a:lnTo>
                  <a:lnTo>
                    <a:pt x="237668" y="160002"/>
                  </a:lnTo>
                  <a:lnTo>
                    <a:pt x="240552" y="157118"/>
                  </a:lnTo>
                  <a:close/>
                  <a:moveTo>
                    <a:pt x="74140" y="157198"/>
                  </a:moveTo>
                  <a:lnTo>
                    <a:pt x="74140" y="159045"/>
                  </a:lnTo>
                  <a:lnTo>
                    <a:pt x="71256" y="161929"/>
                  </a:lnTo>
                  <a:lnTo>
                    <a:pt x="71256" y="160082"/>
                  </a:lnTo>
                  <a:lnTo>
                    <a:pt x="74140" y="157198"/>
                  </a:lnTo>
                  <a:close/>
                  <a:moveTo>
                    <a:pt x="14743" y="157354"/>
                  </a:moveTo>
                  <a:lnTo>
                    <a:pt x="14743" y="159200"/>
                  </a:lnTo>
                  <a:lnTo>
                    <a:pt x="11859" y="162083"/>
                  </a:lnTo>
                  <a:lnTo>
                    <a:pt x="11859" y="160238"/>
                  </a:lnTo>
                  <a:lnTo>
                    <a:pt x="14743" y="157354"/>
                  </a:lnTo>
                  <a:close/>
                  <a:moveTo>
                    <a:pt x="240552" y="159396"/>
                  </a:moveTo>
                  <a:lnTo>
                    <a:pt x="240554" y="161243"/>
                  </a:lnTo>
                  <a:lnTo>
                    <a:pt x="237668" y="164127"/>
                  </a:lnTo>
                  <a:lnTo>
                    <a:pt x="237668" y="162280"/>
                  </a:lnTo>
                  <a:lnTo>
                    <a:pt x="240552" y="159396"/>
                  </a:lnTo>
                  <a:close/>
                  <a:moveTo>
                    <a:pt x="74140" y="159477"/>
                  </a:moveTo>
                  <a:lnTo>
                    <a:pt x="74140" y="161323"/>
                  </a:lnTo>
                  <a:lnTo>
                    <a:pt x="71256" y="164207"/>
                  </a:lnTo>
                  <a:lnTo>
                    <a:pt x="71256" y="162361"/>
                  </a:lnTo>
                  <a:lnTo>
                    <a:pt x="74140" y="159477"/>
                  </a:lnTo>
                  <a:close/>
                  <a:moveTo>
                    <a:pt x="14743" y="159631"/>
                  </a:moveTo>
                  <a:lnTo>
                    <a:pt x="14743" y="161479"/>
                  </a:lnTo>
                  <a:lnTo>
                    <a:pt x="11859" y="164361"/>
                  </a:lnTo>
                  <a:lnTo>
                    <a:pt x="11859" y="162516"/>
                  </a:lnTo>
                  <a:lnTo>
                    <a:pt x="14743" y="159631"/>
                  </a:lnTo>
                  <a:close/>
                  <a:moveTo>
                    <a:pt x="240552" y="161675"/>
                  </a:moveTo>
                  <a:lnTo>
                    <a:pt x="240554" y="163521"/>
                  </a:lnTo>
                  <a:lnTo>
                    <a:pt x="237668" y="166405"/>
                  </a:lnTo>
                  <a:lnTo>
                    <a:pt x="237668" y="164559"/>
                  </a:lnTo>
                  <a:lnTo>
                    <a:pt x="240552" y="161675"/>
                  </a:lnTo>
                  <a:close/>
                  <a:moveTo>
                    <a:pt x="74138" y="161755"/>
                  </a:moveTo>
                  <a:lnTo>
                    <a:pt x="74138" y="163602"/>
                  </a:lnTo>
                  <a:lnTo>
                    <a:pt x="71256" y="166486"/>
                  </a:lnTo>
                  <a:lnTo>
                    <a:pt x="71256" y="164639"/>
                  </a:lnTo>
                  <a:lnTo>
                    <a:pt x="74138" y="161755"/>
                  </a:lnTo>
                  <a:close/>
                  <a:moveTo>
                    <a:pt x="14743" y="161909"/>
                  </a:moveTo>
                  <a:lnTo>
                    <a:pt x="14743" y="163756"/>
                  </a:lnTo>
                  <a:lnTo>
                    <a:pt x="11859" y="166640"/>
                  </a:lnTo>
                  <a:lnTo>
                    <a:pt x="11859" y="164793"/>
                  </a:lnTo>
                  <a:lnTo>
                    <a:pt x="14743" y="161909"/>
                  </a:lnTo>
                  <a:close/>
                  <a:moveTo>
                    <a:pt x="240555" y="163953"/>
                  </a:moveTo>
                  <a:lnTo>
                    <a:pt x="240555" y="165800"/>
                  </a:lnTo>
                  <a:lnTo>
                    <a:pt x="237671" y="168682"/>
                  </a:lnTo>
                  <a:lnTo>
                    <a:pt x="237671" y="166837"/>
                  </a:lnTo>
                  <a:lnTo>
                    <a:pt x="240555" y="163953"/>
                  </a:lnTo>
                  <a:close/>
                  <a:moveTo>
                    <a:pt x="74140" y="164034"/>
                  </a:moveTo>
                  <a:lnTo>
                    <a:pt x="74140" y="165880"/>
                  </a:lnTo>
                  <a:lnTo>
                    <a:pt x="71256" y="168764"/>
                  </a:lnTo>
                  <a:lnTo>
                    <a:pt x="71256" y="166918"/>
                  </a:lnTo>
                  <a:lnTo>
                    <a:pt x="74140" y="164034"/>
                  </a:lnTo>
                  <a:close/>
                  <a:moveTo>
                    <a:pt x="14743" y="164188"/>
                  </a:moveTo>
                  <a:lnTo>
                    <a:pt x="14743" y="166034"/>
                  </a:lnTo>
                  <a:lnTo>
                    <a:pt x="11859" y="168918"/>
                  </a:lnTo>
                  <a:lnTo>
                    <a:pt x="11859" y="167072"/>
                  </a:lnTo>
                  <a:lnTo>
                    <a:pt x="14743" y="164188"/>
                  </a:lnTo>
                  <a:close/>
                  <a:moveTo>
                    <a:pt x="240552" y="166232"/>
                  </a:moveTo>
                  <a:lnTo>
                    <a:pt x="240555" y="168078"/>
                  </a:lnTo>
                  <a:lnTo>
                    <a:pt x="237668" y="170962"/>
                  </a:lnTo>
                  <a:lnTo>
                    <a:pt x="237668" y="169116"/>
                  </a:lnTo>
                  <a:lnTo>
                    <a:pt x="240552" y="166232"/>
                  </a:lnTo>
                  <a:close/>
                  <a:moveTo>
                    <a:pt x="74140" y="166312"/>
                  </a:moveTo>
                  <a:lnTo>
                    <a:pt x="74140" y="168159"/>
                  </a:lnTo>
                  <a:lnTo>
                    <a:pt x="71256" y="171043"/>
                  </a:lnTo>
                  <a:lnTo>
                    <a:pt x="71256" y="169196"/>
                  </a:lnTo>
                  <a:lnTo>
                    <a:pt x="74140" y="166312"/>
                  </a:lnTo>
                  <a:close/>
                  <a:moveTo>
                    <a:pt x="14743" y="166467"/>
                  </a:moveTo>
                  <a:lnTo>
                    <a:pt x="14743" y="168313"/>
                  </a:lnTo>
                  <a:lnTo>
                    <a:pt x="11859" y="171197"/>
                  </a:lnTo>
                  <a:lnTo>
                    <a:pt x="11859" y="169350"/>
                  </a:lnTo>
                  <a:lnTo>
                    <a:pt x="14743" y="166467"/>
                  </a:lnTo>
                  <a:close/>
                  <a:moveTo>
                    <a:pt x="240552" y="168510"/>
                  </a:moveTo>
                  <a:lnTo>
                    <a:pt x="240555" y="170357"/>
                  </a:lnTo>
                  <a:lnTo>
                    <a:pt x="237668" y="173241"/>
                  </a:lnTo>
                  <a:lnTo>
                    <a:pt x="237668" y="171394"/>
                  </a:lnTo>
                  <a:lnTo>
                    <a:pt x="240552" y="168510"/>
                  </a:lnTo>
                  <a:close/>
                  <a:moveTo>
                    <a:pt x="74140" y="168591"/>
                  </a:moveTo>
                  <a:lnTo>
                    <a:pt x="74140" y="170437"/>
                  </a:lnTo>
                  <a:lnTo>
                    <a:pt x="71256" y="173321"/>
                  </a:lnTo>
                  <a:lnTo>
                    <a:pt x="71256" y="171475"/>
                  </a:lnTo>
                  <a:lnTo>
                    <a:pt x="74140" y="168591"/>
                  </a:lnTo>
                  <a:close/>
                  <a:moveTo>
                    <a:pt x="14743" y="168744"/>
                  </a:moveTo>
                  <a:lnTo>
                    <a:pt x="14743" y="170591"/>
                  </a:lnTo>
                  <a:lnTo>
                    <a:pt x="11859" y="173475"/>
                  </a:lnTo>
                  <a:lnTo>
                    <a:pt x="11859" y="171629"/>
                  </a:lnTo>
                  <a:lnTo>
                    <a:pt x="14743" y="168744"/>
                  </a:lnTo>
                  <a:close/>
                  <a:moveTo>
                    <a:pt x="240552" y="170789"/>
                  </a:moveTo>
                  <a:lnTo>
                    <a:pt x="240555" y="172635"/>
                  </a:lnTo>
                  <a:lnTo>
                    <a:pt x="237668" y="175519"/>
                  </a:lnTo>
                  <a:lnTo>
                    <a:pt x="237668" y="173673"/>
                  </a:lnTo>
                  <a:lnTo>
                    <a:pt x="240552" y="170789"/>
                  </a:lnTo>
                  <a:close/>
                  <a:moveTo>
                    <a:pt x="74140" y="170870"/>
                  </a:moveTo>
                  <a:lnTo>
                    <a:pt x="74140" y="172717"/>
                  </a:lnTo>
                  <a:lnTo>
                    <a:pt x="71256" y="175600"/>
                  </a:lnTo>
                  <a:lnTo>
                    <a:pt x="71256" y="173755"/>
                  </a:lnTo>
                  <a:lnTo>
                    <a:pt x="74140" y="170870"/>
                  </a:lnTo>
                  <a:close/>
                  <a:moveTo>
                    <a:pt x="14743" y="171023"/>
                  </a:moveTo>
                  <a:lnTo>
                    <a:pt x="14743" y="172869"/>
                  </a:lnTo>
                  <a:lnTo>
                    <a:pt x="11859" y="175754"/>
                  </a:lnTo>
                  <a:lnTo>
                    <a:pt x="11859" y="173907"/>
                  </a:lnTo>
                  <a:lnTo>
                    <a:pt x="14743" y="171023"/>
                  </a:lnTo>
                  <a:close/>
                  <a:moveTo>
                    <a:pt x="240552" y="173067"/>
                  </a:moveTo>
                  <a:lnTo>
                    <a:pt x="240555" y="174914"/>
                  </a:lnTo>
                  <a:lnTo>
                    <a:pt x="237668" y="177798"/>
                  </a:lnTo>
                  <a:lnTo>
                    <a:pt x="237668" y="175951"/>
                  </a:lnTo>
                  <a:lnTo>
                    <a:pt x="240552" y="173067"/>
                  </a:lnTo>
                  <a:close/>
                  <a:moveTo>
                    <a:pt x="74140" y="173148"/>
                  </a:moveTo>
                  <a:lnTo>
                    <a:pt x="74140" y="174994"/>
                  </a:lnTo>
                  <a:lnTo>
                    <a:pt x="71256" y="177878"/>
                  </a:lnTo>
                  <a:lnTo>
                    <a:pt x="71256" y="176032"/>
                  </a:lnTo>
                  <a:lnTo>
                    <a:pt x="74140" y="173148"/>
                  </a:lnTo>
                  <a:close/>
                  <a:moveTo>
                    <a:pt x="14743" y="173303"/>
                  </a:moveTo>
                  <a:lnTo>
                    <a:pt x="14743" y="175149"/>
                  </a:lnTo>
                  <a:lnTo>
                    <a:pt x="11859" y="178033"/>
                  </a:lnTo>
                  <a:lnTo>
                    <a:pt x="11859" y="176187"/>
                  </a:lnTo>
                  <a:lnTo>
                    <a:pt x="14743" y="173303"/>
                  </a:lnTo>
                  <a:close/>
                  <a:moveTo>
                    <a:pt x="219254" y="161044"/>
                  </a:moveTo>
                  <a:lnTo>
                    <a:pt x="219254" y="178527"/>
                  </a:lnTo>
                  <a:lnTo>
                    <a:pt x="201705" y="178527"/>
                  </a:lnTo>
                  <a:cubicBezTo>
                    <a:pt x="201824" y="168918"/>
                    <a:pt x="209635" y="161126"/>
                    <a:pt x="219254" y="161044"/>
                  </a:cubicBezTo>
                  <a:close/>
                  <a:moveTo>
                    <a:pt x="70949" y="134363"/>
                  </a:moveTo>
                  <a:lnTo>
                    <a:pt x="70949" y="178529"/>
                  </a:lnTo>
                  <a:lnTo>
                    <a:pt x="15049" y="178529"/>
                  </a:lnTo>
                  <a:lnTo>
                    <a:pt x="15049" y="134363"/>
                  </a:lnTo>
                  <a:lnTo>
                    <a:pt x="49305" y="134363"/>
                  </a:lnTo>
                  <a:cubicBezTo>
                    <a:pt x="49397" y="144216"/>
                    <a:pt x="57432" y="152205"/>
                    <a:pt x="67302" y="152205"/>
                  </a:cubicBezTo>
                  <a:lnTo>
                    <a:pt x="67454" y="152205"/>
                  </a:lnTo>
                  <a:lnTo>
                    <a:pt x="67454" y="134363"/>
                  </a:lnTo>
                  <a:close/>
                  <a:moveTo>
                    <a:pt x="237363" y="91804"/>
                  </a:moveTo>
                  <a:lnTo>
                    <a:pt x="237363" y="178529"/>
                  </a:lnTo>
                  <a:lnTo>
                    <a:pt x="219558" y="178529"/>
                  </a:lnTo>
                  <a:lnTo>
                    <a:pt x="219558" y="160737"/>
                  </a:lnTo>
                  <a:lnTo>
                    <a:pt x="219406" y="160737"/>
                  </a:lnTo>
                  <a:cubicBezTo>
                    <a:pt x="209549" y="160737"/>
                    <a:pt x="201519" y="168698"/>
                    <a:pt x="201400" y="178527"/>
                  </a:cubicBezTo>
                  <a:lnTo>
                    <a:pt x="74445" y="178527"/>
                  </a:lnTo>
                  <a:lnTo>
                    <a:pt x="74445" y="122499"/>
                  </a:lnTo>
                  <a:lnTo>
                    <a:pt x="70949" y="122499"/>
                  </a:lnTo>
                  <a:lnTo>
                    <a:pt x="70949" y="130867"/>
                  </a:lnTo>
                  <a:lnTo>
                    <a:pt x="45794" y="130867"/>
                  </a:lnTo>
                  <a:lnTo>
                    <a:pt x="45794" y="91804"/>
                  </a:lnTo>
                  <a:lnTo>
                    <a:pt x="70949" y="91804"/>
                  </a:lnTo>
                  <a:lnTo>
                    <a:pt x="70949" y="105017"/>
                  </a:lnTo>
                  <a:lnTo>
                    <a:pt x="74445" y="105017"/>
                  </a:lnTo>
                  <a:lnTo>
                    <a:pt x="74445" y="91804"/>
                  </a:lnTo>
                  <a:close/>
                  <a:moveTo>
                    <a:pt x="56629" y="178834"/>
                  </a:moveTo>
                  <a:lnTo>
                    <a:pt x="56256" y="179207"/>
                  </a:lnTo>
                  <a:lnTo>
                    <a:pt x="56256" y="178834"/>
                  </a:lnTo>
                  <a:close/>
                  <a:moveTo>
                    <a:pt x="152326" y="178834"/>
                  </a:moveTo>
                  <a:lnTo>
                    <a:pt x="151880" y="179280"/>
                  </a:lnTo>
                  <a:lnTo>
                    <a:pt x="151880" y="178834"/>
                  </a:lnTo>
                  <a:close/>
                  <a:moveTo>
                    <a:pt x="55950" y="178834"/>
                  </a:moveTo>
                  <a:lnTo>
                    <a:pt x="55950" y="179615"/>
                  </a:lnTo>
                  <a:lnTo>
                    <a:pt x="26485" y="179615"/>
                  </a:lnTo>
                  <a:lnTo>
                    <a:pt x="26485" y="178834"/>
                  </a:lnTo>
                  <a:close/>
                  <a:moveTo>
                    <a:pt x="151574" y="178834"/>
                  </a:moveTo>
                  <a:lnTo>
                    <a:pt x="151575" y="179615"/>
                  </a:lnTo>
                  <a:lnTo>
                    <a:pt x="101137" y="179615"/>
                  </a:lnTo>
                  <a:lnTo>
                    <a:pt x="101137" y="178834"/>
                  </a:lnTo>
                  <a:close/>
                  <a:moveTo>
                    <a:pt x="220684" y="178834"/>
                  </a:moveTo>
                  <a:lnTo>
                    <a:pt x="219559" y="179959"/>
                  </a:lnTo>
                  <a:lnTo>
                    <a:pt x="219559" y="178834"/>
                  </a:lnTo>
                  <a:close/>
                  <a:moveTo>
                    <a:pt x="14743" y="175580"/>
                  </a:moveTo>
                  <a:lnTo>
                    <a:pt x="14743" y="177426"/>
                  </a:lnTo>
                  <a:lnTo>
                    <a:pt x="11859" y="180310"/>
                  </a:lnTo>
                  <a:lnTo>
                    <a:pt x="11859" y="178464"/>
                  </a:lnTo>
                  <a:lnTo>
                    <a:pt x="14743" y="175580"/>
                  </a:lnTo>
                  <a:close/>
                  <a:moveTo>
                    <a:pt x="55950" y="179919"/>
                  </a:moveTo>
                  <a:lnTo>
                    <a:pt x="55950" y="180700"/>
                  </a:lnTo>
                  <a:lnTo>
                    <a:pt x="26485" y="180700"/>
                  </a:lnTo>
                  <a:lnTo>
                    <a:pt x="26485" y="179919"/>
                  </a:lnTo>
                  <a:close/>
                  <a:moveTo>
                    <a:pt x="151574" y="179919"/>
                  </a:moveTo>
                  <a:lnTo>
                    <a:pt x="151575" y="180700"/>
                  </a:lnTo>
                  <a:lnTo>
                    <a:pt x="101137" y="180700"/>
                  </a:lnTo>
                  <a:lnTo>
                    <a:pt x="101137" y="179919"/>
                  </a:lnTo>
                  <a:close/>
                  <a:moveTo>
                    <a:pt x="58908" y="178834"/>
                  </a:moveTo>
                  <a:lnTo>
                    <a:pt x="56256" y="181485"/>
                  </a:lnTo>
                  <a:lnTo>
                    <a:pt x="56256" y="181005"/>
                  </a:lnTo>
                  <a:lnTo>
                    <a:pt x="56256" y="179639"/>
                  </a:lnTo>
                  <a:lnTo>
                    <a:pt x="57061" y="178834"/>
                  </a:lnTo>
                  <a:close/>
                  <a:moveTo>
                    <a:pt x="154604" y="178834"/>
                  </a:moveTo>
                  <a:lnTo>
                    <a:pt x="151880" y="181558"/>
                  </a:lnTo>
                  <a:lnTo>
                    <a:pt x="151880" y="179712"/>
                  </a:lnTo>
                  <a:lnTo>
                    <a:pt x="152758" y="178834"/>
                  </a:lnTo>
                  <a:close/>
                  <a:moveTo>
                    <a:pt x="14743" y="177860"/>
                  </a:moveTo>
                  <a:lnTo>
                    <a:pt x="14743" y="178834"/>
                  </a:lnTo>
                  <a:lnTo>
                    <a:pt x="15615" y="178834"/>
                  </a:lnTo>
                  <a:lnTo>
                    <a:pt x="12664" y="181786"/>
                  </a:lnTo>
                  <a:lnTo>
                    <a:pt x="11859" y="181786"/>
                  </a:lnTo>
                  <a:lnTo>
                    <a:pt x="11859" y="180744"/>
                  </a:lnTo>
                  <a:lnTo>
                    <a:pt x="14743" y="177860"/>
                  </a:lnTo>
                  <a:close/>
                  <a:moveTo>
                    <a:pt x="17894" y="178834"/>
                  </a:moveTo>
                  <a:lnTo>
                    <a:pt x="14942" y="181786"/>
                  </a:lnTo>
                  <a:lnTo>
                    <a:pt x="13096" y="181786"/>
                  </a:lnTo>
                  <a:lnTo>
                    <a:pt x="16047" y="178834"/>
                  </a:lnTo>
                  <a:close/>
                  <a:moveTo>
                    <a:pt x="20172" y="178834"/>
                  </a:moveTo>
                  <a:lnTo>
                    <a:pt x="17221" y="181786"/>
                  </a:lnTo>
                  <a:lnTo>
                    <a:pt x="15374" y="181786"/>
                  </a:lnTo>
                  <a:lnTo>
                    <a:pt x="18326" y="178834"/>
                  </a:lnTo>
                  <a:close/>
                  <a:moveTo>
                    <a:pt x="22451" y="178834"/>
                  </a:moveTo>
                  <a:lnTo>
                    <a:pt x="19499" y="181786"/>
                  </a:lnTo>
                  <a:lnTo>
                    <a:pt x="17652" y="181786"/>
                  </a:lnTo>
                  <a:lnTo>
                    <a:pt x="20604" y="178834"/>
                  </a:lnTo>
                  <a:close/>
                  <a:moveTo>
                    <a:pt x="24729" y="178834"/>
                  </a:moveTo>
                  <a:lnTo>
                    <a:pt x="21777" y="181786"/>
                  </a:lnTo>
                  <a:lnTo>
                    <a:pt x="19931" y="181786"/>
                  </a:lnTo>
                  <a:lnTo>
                    <a:pt x="22883" y="178834"/>
                  </a:lnTo>
                  <a:close/>
                  <a:moveTo>
                    <a:pt x="26180" y="178834"/>
                  </a:moveTo>
                  <a:lnTo>
                    <a:pt x="26179" y="179615"/>
                  </a:lnTo>
                  <a:lnTo>
                    <a:pt x="26179" y="179702"/>
                  </a:lnTo>
                  <a:lnTo>
                    <a:pt x="24057" y="181786"/>
                  </a:lnTo>
                  <a:lnTo>
                    <a:pt x="22209" y="181786"/>
                  </a:lnTo>
                  <a:lnTo>
                    <a:pt x="25161" y="178834"/>
                  </a:lnTo>
                  <a:close/>
                  <a:moveTo>
                    <a:pt x="26179" y="180131"/>
                  </a:moveTo>
                  <a:lnTo>
                    <a:pt x="26179" y="180700"/>
                  </a:lnTo>
                  <a:lnTo>
                    <a:pt x="26179" y="181786"/>
                  </a:lnTo>
                  <a:lnTo>
                    <a:pt x="24494" y="181786"/>
                  </a:lnTo>
                  <a:lnTo>
                    <a:pt x="26179" y="180131"/>
                  </a:lnTo>
                  <a:close/>
                  <a:moveTo>
                    <a:pt x="55950" y="181005"/>
                  </a:moveTo>
                  <a:lnTo>
                    <a:pt x="55950" y="181786"/>
                  </a:lnTo>
                  <a:lnTo>
                    <a:pt x="26485" y="181786"/>
                  </a:lnTo>
                  <a:lnTo>
                    <a:pt x="26485" y="181005"/>
                  </a:lnTo>
                  <a:close/>
                  <a:moveTo>
                    <a:pt x="61186" y="178834"/>
                  </a:moveTo>
                  <a:lnTo>
                    <a:pt x="58234" y="181786"/>
                  </a:lnTo>
                  <a:lnTo>
                    <a:pt x="56388" y="181786"/>
                  </a:lnTo>
                  <a:lnTo>
                    <a:pt x="59340" y="178834"/>
                  </a:lnTo>
                  <a:close/>
                  <a:moveTo>
                    <a:pt x="63465" y="178834"/>
                  </a:moveTo>
                  <a:lnTo>
                    <a:pt x="60513" y="181786"/>
                  </a:lnTo>
                  <a:lnTo>
                    <a:pt x="58666" y="181786"/>
                  </a:lnTo>
                  <a:lnTo>
                    <a:pt x="61618" y="178834"/>
                  </a:lnTo>
                  <a:close/>
                  <a:moveTo>
                    <a:pt x="65743" y="178834"/>
                  </a:moveTo>
                  <a:lnTo>
                    <a:pt x="62791" y="181786"/>
                  </a:lnTo>
                  <a:lnTo>
                    <a:pt x="60945" y="181786"/>
                  </a:lnTo>
                  <a:lnTo>
                    <a:pt x="63897" y="178834"/>
                  </a:lnTo>
                  <a:close/>
                  <a:moveTo>
                    <a:pt x="68021" y="178834"/>
                  </a:moveTo>
                  <a:lnTo>
                    <a:pt x="65070" y="181786"/>
                  </a:lnTo>
                  <a:lnTo>
                    <a:pt x="63225" y="181786"/>
                  </a:lnTo>
                  <a:lnTo>
                    <a:pt x="66175" y="178834"/>
                  </a:lnTo>
                  <a:close/>
                  <a:moveTo>
                    <a:pt x="70300" y="178834"/>
                  </a:moveTo>
                  <a:lnTo>
                    <a:pt x="67348" y="181786"/>
                  </a:lnTo>
                  <a:lnTo>
                    <a:pt x="65502" y="181786"/>
                  </a:lnTo>
                  <a:lnTo>
                    <a:pt x="68453" y="178834"/>
                  </a:lnTo>
                  <a:close/>
                  <a:moveTo>
                    <a:pt x="74140" y="175426"/>
                  </a:moveTo>
                  <a:lnTo>
                    <a:pt x="74140" y="177273"/>
                  </a:lnTo>
                  <a:lnTo>
                    <a:pt x="69627" y="181786"/>
                  </a:lnTo>
                  <a:lnTo>
                    <a:pt x="67781" y="181786"/>
                  </a:lnTo>
                  <a:lnTo>
                    <a:pt x="70732" y="178834"/>
                  </a:lnTo>
                  <a:lnTo>
                    <a:pt x="71256" y="178834"/>
                  </a:lnTo>
                  <a:lnTo>
                    <a:pt x="71256" y="178310"/>
                  </a:lnTo>
                  <a:lnTo>
                    <a:pt x="74140" y="175426"/>
                  </a:lnTo>
                  <a:close/>
                  <a:moveTo>
                    <a:pt x="74140" y="177704"/>
                  </a:moveTo>
                  <a:lnTo>
                    <a:pt x="74140" y="178834"/>
                  </a:lnTo>
                  <a:lnTo>
                    <a:pt x="74857" y="178834"/>
                  </a:lnTo>
                  <a:lnTo>
                    <a:pt x="71905" y="181786"/>
                  </a:lnTo>
                  <a:lnTo>
                    <a:pt x="70059" y="181786"/>
                  </a:lnTo>
                  <a:lnTo>
                    <a:pt x="74140" y="177704"/>
                  </a:lnTo>
                  <a:close/>
                  <a:moveTo>
                    <a:pt x="77135" y="178834"/>
                  </a:moveTo>
                  <a:lnTo>
                    <a:pt x="74183" y="181786"/>
                  </a:lnTo>
                  <a:lnTo>
                    <a:pt x="72338" y="181786"/>
                  </a:lnTo>
                  <a:lnTo>
                    <a:pt x="75289" y="178834"/>
                  </a:lnTo>
                  <a:close/>
                  <a:moveTo>
                    <a:pt x="79414" y="178834"/>
                  </a:moveTo>
                  <a:lnTo>
                    <a:pt x="76463" y="181786"/>
                  </a:lnTo>
                  <a:lnTo>
                    <a:pt x="74617" y="181786"/>
                  </a:lnTo>
                  <a:lnTo>
                    <a:pt x="77567" y="178834"/>
                  </a:lnTo>
                  <a:close/>
                  <a:moveTo>
                    <a:pt x="81692" y="178834"/>
                  </a:moveTo>
                  <a:lnTo>
                    <a:pt x="78742" y="181786"/>
                  </a:lnTo>
                  <a:lnTo>
                    <a:pt x="76895" y="181786"/>
                  </a:lnTo>
                  <a:lnTo>
                    <a:pt x="79846" y="178834"/>
                  </a:lnTo>
                  <a:close/>
                  <a:moveTo>
                    <a:pt x="83971" y="178834"/>
                  </a:moveTo>
                  <a:lnTo>
                    <a:pt x="81019" y="181786"/>
                  </a:lnTo>
                  <a:lnTo>
                    <a:pt x="79174" y="181786"/>
                  </a:lnTo>
                  <a:lnTo>
                    <a:pt x="82126" y="178834"/>
                  </a:lnTo>
                  <a:close/>
                  <a:moveTo>
                    <a:pt x="86251" y="178834"/>
                  </a:moveTo>
                  <a:lnTo>
                    <a:pt x="83299" y="181786"/>
                  </a:lnTo>
                  <a:lnTo>
                    <a:pt x="81452" y="181786"/>
                  </a:lnTo>
                  <a:lnTo>
                    <a:pt x="84404" y="178834"/>
                  </a:lnTo>
                  <a:close/>
                  <a:moveTo>
                    <a:pt x="88528" y="178834"/>
                  </a:moveTo>
                  <a:lnTo>
                    <a:pt x="85577" y="181786"/>
                  </a:lnTo>
                  <a:lnTo>
                    <a:pt x="83731" y="181786"/>
                  </a:lnTo>
                  <a:lnTo>
                    <a:pt x="86683" y="178834"/>
                  </a:lnTo>
                  <a:close/>
                  <a:moveTo>
                    <a:pt x="90808" y="178834"/>
                  </a:moveTo>
                  <a:lnTo>
                    <a:pt x="87856" y="181786"/>
                  </a:lnTo>
                  <a:lnTo>
                    <a:pt x="86009" y="181786"/>
                  </a:lnTo>
                  <a:lnTo>
                    <a:pt x="88961" y="178834"/>
                  </a:lnTo>
                  <a:close/>
                  <a:moveTo>
                    <a:pt x="93085" y="178834"/>
                  </a:moveTo>
                  <a:lnTo>
                    <a:pt x="90134" y="181786"/>
                  </a:lnTo>
                  <a:lnTo>
                    <a:pt x="88288" y="181786"/>
                  </a:lnTo>
                  <a:lnTo>
                    <a:pt x="91239" y="178834"/>
                  </a:lnTo>
                  <a:close/>
                  <a:moveTo>
                    <a:pt x="95364" y="178834"/>
                  </a:moveTo>
                  <a:lnTo>
                    <a:pt x="92413" y="181786"/>
                  </a:lnTo>
                  <a:lnTo>
                    <a:pt x="90566" y="181786"/>
                  </a:lnTo>
                  <a:lnTo>
                    <a:pt x="93518" y="178834"/>
                  </a:lnTo>
                  <a:close/>
                  <a:moveTo>
                    <a:pt x="97643" y="178834"/>
                  </a:moveTo>
                  <a:lnTo>
                    <a:pt x="94691" y="181786"/>
                  </a:lnTo>
                  <a:lnTo>
                    <a:pt x="92845" y="181786"/>
                  </a:lnTo>
                  <a:lnTo>
                    <a:pt x="95796" y="178834"/>
                  </a:lnTo>
                  <a:close/>
                  <a:moveTo>
                    <a:pt x="99921" y="178834"/>
                  </a:moveTo>
                  <a:lnTo>
                    <a:pt x="96970" y="181786"/>
                  </a:lnTo>
                  <a:lnTo>
                    <a:pt x="95123" y="181786"/>
                  </a:lnTo>
                  <a:lnTo>
                    <a:pt x="98075" y="178834"/>
                  </a:lnTo>
                  <a:close/>
                  <a:moveTo>
                    <a:pt x="100830" y="178834"/>
                  </a:moveTo>
                  <a:lnTo>
                    <a:pt x="100832" y="179615"/>
                  </a:lnTo>
                  <a:lnTo>
                    <a:pt x="100832" y="180202"/>
                  </a:lnTo>
                  <a:lnTo>
                    <a:pt x="99248" y="181786"/>
                  </a:lnTo>
                  <a:lnTo>
                    <a:pt x="97400" y="181786"/>
                  </a:lnTo>
                  <a:lnTo>
                    <a:pt x="100352" y="178834"/>
                  </a:lnTo>
                  <a:close/>
                  <a:moveTo>
                    <a:pt x="100832" y="180634"/>
                  </a:moveTo>
                  <a:lnTo>
                    <a:pt x="100832" y="180700"/>
                  </a:lnTo>
                  <a:lnTo>
                    <a:pt x="100832" y="181786"/>
                  </a:lnTo>
                  <a:lnTo>
                    <a:pt x="99680" y="181786"/>
                  </a:lnTo>
                  <a:lnTo>
                    <a:pt x="100832" y="180634"/>
                  </a:lnTo>
                  <a:close/>
                  <a:moveTo>
                    <a:pt x="151574" y="181005"/>
                  </a:moveTo>
                  <a:lnTo>
                    <a:pt x="151575" y="181786"/>
                  </a:lnTo>
                  <a:lnTo>
                    <a:pt x="101137" y="181786"/>
                  </a:lnTo>
                  <a:lnTo>
                    <a:pt x="101137" y="181005"/>
                  </a:lnTo>
                  <a:close/>
                  <a:moveTo>
                    <a:pt x="156883" y="178834"/>
                  </a:moveTo>
                  <a:lnTo>
                    <a:pt x="153932" y="181786"/>
                  </a:lnTo>
                  <a:lnTo>
                    <a:pt x="152085" y="181786"/>
                  </a:lnTo>
                  <a:lnTo>
                    <a:pt x="155036" y="178834"/>
                  </a:lnTo>
                  <a:close/>
                  <a:moveTo>
                    <a:pt x="159161" y="178834"/>
                  </a:moveTo>
                  <a:lnTo>
                    <a:pt x="156210" y="181786"/>
                  </a:lnTo>
                  <a:lnTo>
                    <a:pt x="154364" y="181786"/>
                  </a:lnTo>
                  <a:lnTo>
                    <a:pt x="157316" y="178834"/>
                  </a:lnTo>
                  <a:close/>
                  <a:moveTo>
                    <a:pt x="161440" y="178834"/>
                  </a:moveTo>
                  <a:lnTo>
                    <a:pt x="158488" y="181786"/>
                  </a:lnTo>
                  <a:lnTo>
                    <a:pt x="156643" y="181786"/>
                  </a:lnTo>
                  <a:lnTo>
                    <a:pt x="159595" y="178834"/>
                  </a:lnTo>
                  <a:close/>
                  <a:moveTo>
                    <a:pt x="163720" y="178834"/>
                  </a:moveTo>
                  <a:lnTo>
                    <a:pt x="160766" y="181786"/>
                  </a:lnTo>
                  <a:lnTo>
                    <a:pt x="158921" y="181786"/>
                  </a:lnTo>
                  <a:lnTo>
                    <a:pt x="161873" y="178834"/>
                  </a:lnTo>
                  <a:close/>
                  <a:moveTo>
                    <a:pt x="165998" y="178834"/>
                  </a:moveTo>
                  <a:lnTo>
                    <a:pt x="163046" y="181786"/>
                  </a:lnTo>
                  <a:lnTo>
                    <a:pt x="161200" y="181786"/>
                  </a:lnTo>
                  <a:lnTo>
                    <a:pt x="164152" y="178834"/>
                  </a:lnTo>
                  <a:close/>
                  <a:moveTo>
                    <a:pt x="168277" y="178834"/>
                  </a:moveTo>
                  <a:lnTo>
                    <a:pt x="165325" y="181786"/>
                  </a:lnTo>
                  <a:lnTo>
                    <a:pt x="163478" y="181786"/>
                  </a:lnTo>
                  <a:lnTo>
                    <a:pt x="166430" y="178834"/>
                  </a:lnTo>
                  <a:close/>
                  <a:moveTo>
                    <a:pt x="170555" y="178834"/>
                  </a:moveTo>
                  <a:lnTo>
                    <a:pt x="167603" y="181786"/>
                  </a:lnTo>
                  <a:lnTo>
                    <a:pt x="165757" y="181786"/>
                  </a:lnTo>
                  <a:lnTo>
                    <a:pt x="168709" y="178834"/>
                  </a:lnTo>
                  <a:close/>
                  <a:moveTo>
                    <a:pt x="172834" y="178834"/>
                  </a:moveTo>
                  <a:lnTo>
                    <a:pt x="169882" y="181786"/>
                  </a:lnTo>
                  <a:lnTo>
                    <a:pt x="168035" y="181786"/>
                  </a:lnTo>
                  <a:lnTo>
                    <a:pt x="170987" y="178834"/>
                  </a:lnTo>
                  <a:close/>
                  <a:moveTo>
                    <a:pt x="175112" y="178834"/>
                  </a:moveTo>
                  <a:lnTo>
                    <a:pt x="172160" y="181786"/>
                  </a:lnTo>
                  <a:lnTo>
                    <a:pt x="170314" y="181786"/>
                  </a:lnTo>
                  <a:lnTo>
                    <a:pt x="173266" y="178834"/>
                  </a:lnTo>
                  <a:close/>
                  <a:moveTo>
                    <a:pt x="177389" y="178834"/>
                  </a:moveTo>
                  <a:lnTo>
                    <a:pt x="174437" y="181786"/>
                  </a:lnTo>
                  <a:lnTo>
                    <a:pt x="172592" y="181786"/>
                  </a:lnTo>
                  <a:lnTo>
                    <a:pt x="175544" y="178834"/>
                  </a:lnTo>
                  <a:close/>
                  <a:moveTo>
                    <a:pt x="179669" y="178834"/>
                  </a:moveTo>
                  <a:lnTo>
                    <a:pt x="176717" y="181786"/>
                  </a:lnTo>
                  <a:lnTo>
                    <a:pt x="174871" y="181786"/>
                  </a:lnTo>
                  <a:lnTo>
                    <a:pt x="177822" y="178834"/>
                  </a:lnTo>
                  <a:close/>
                  <a:moveTo>
                    <a:pt x="181947" y="178834"/>
                  </a:moveTo>
                  <a:lnTo>
                    <a:pt x="178996" y="181786"/>
                  </a:lnTo>
                  <a:lnTo>
                    <a:pt x="177149" y="181786"/>
                  </a:lnTo>
                  <a:lnTo>
                    <a:pt x="180101" y="178834"/>
                  </a:lnTo>
                  <a:close/>
                  <a:moveTo>
                    <a:pt x="184226" y="178834"/>
                  </a:moveTo>
                  <a:lnTo>
                    <a:pt x="181274" y="181786"/>
                  </a:lnTo>
                  <a:lnTo>
                    <a:pt x="179428" y="181786"/>
                  </a:lnTo>
                  <a:lnTo>
                    <a:pt x="182379" y="178834"/>
                  </a:lnTo>
                  <a:close/>
                  <a:moveTo>
                    <a:pt x="186504" y="178834"/>
                  </a:moveTo>
                  <a:lnTo>
                    <a:pt x="183552" y="181786"/>
                  </a:lnTo>
                  <a:lnTo>
                    <a:pt x="181706" y="181786"/>
                  </a:lnTo>
                  <a:lnTo>
                    <a:pt x="184658" y="178834"/>
                  </a:lnTo>
                  <a:close/>
                  <a:moveTo>
                    <a:pt x="188783" y="178834"/>
                  </a:moveTo>
                  <a:lnTo>
                    <a:pt x="185831" y="181786"/>
                  </a:lnTo>
                  <a:lnTo>
                    <a:pt x="183984" y="181786"/>
                  </a:lnTo>
                  <a:lnTo>
                    <a:pt x="186936" y="178834"/>
                  </a:lnTo>
                  <a:close/>
                  <a:moveTo>
                    <a:pt x="191061" y="178834"/>
                  </a:moveTo>
                  <a:lnTo>
                    <a:pt x="188109" y="181786"/>
                  </a:lnTo>
                  <a:lnTo>
                    <a:pt x="186263" y="181786"/>
                  </a:lnTo>
                  <a:lnTo>
                    <a:pt x="189215" y="178834"/>
                  </a:lnTo>
                  <a:close/>
                  <a:moveTo>
                    <a:pt x="193340" y="178834"/>
                  </a:moveTo>
                  <a:lnTo>
                    <a:pt x="190388" y="181786"/>
                  </a:lnTo>
                  <a:lnTo>
                    <a:pt x="188541" y="181786"/>
                  </a:lnTo>
                  <a:lnTo>
                    <a:pt x="191493" y="178834"/>
                  </a:lnTo>
                  <a:close/>
                  <a:moveTo>
                    <a:pt x="195618" y="178834"/>
                  </a:moveTo>
                  <a:lnTo>
                    <a:pt x="192666" y="181786"/>
                  </a:lnTo>
                  <a:lnTo>
                    <a:pt x="190820" y="181786"/>
                  </a:lnTo>
                  <a:lnTo>
                    <a:pt x="193772" y="178834"/>
                  </a:lnTo>
                  <a:close/>
                  <a:moveTo>
                    <a:pt x="197897" y="178834"/>
                  </a:moveTo>
                  <a:lnTo>
                    <a:pt x="194945" y="181786"/>
                  </a:lnTo>
                  <a:lnTo>
                    <a:pt x="193100" y="181786"/>
                  </a:lnTo>
                  <a:lnTo>
                    <a:pt x="196050" y="178834"/>
                  </a:lnTo>
                  <a:close/>
                  <a:moveTo>
                    <a:pt x="200175" y="178834"/>
                  </a:moveTo>
                  <a:lnTo>
                    <a:pt x="197223" y="181786"/>
                  </a:lnTo>
                  <a:lnTo>
                    <a:pt x="195377" y="181786"/>
                  </a:lnTo>
                  <a:lnTo>
                    <a:pt x="198329" y="178834"/>
                  </a:lnTo>
                  <a:close/>
                  <a:moveTo>
                    <a:pt x="201395" y="178834"/>
                  </a:moveTo>
                  <a:lnTo>
                    <a:pt x="201395" y="179893"/>
                  </a:lnTo>
                  <a:lnTo>
                    <a:pt x="199503" y="181786"/>
                  </a:lnTo>
                  <a:lnTo>
                    <a:pt x="197657" y="181786"/>
                  </a:lnTo>
                  <a:lnTo>
                    <a:pt x="200608" y="178834"/>
                  </a:lnTo>
                  <a:close/>
                  <a:moveTo>
                    <a:pt x="201395" y="180326"/>
                  </a:moveTo>
                  <a:lnTo>
                    <a:pt x="201395" y="181786"/>
                  </a:lnTo>
                  <a:lnTo>
                    <a:pt x="199935" y="181786"/>
                  </a:lnTo>
                  <a:lnTo>
                    <a:pt x="201395" y="180326"/>
                  </a:lnTo>
                  <a:close/>
                  <a:moveTo>
                    <a:pt x="219254" y="178902"/>
                  </a:moveTo>
                  <a:lnTo>
                    <a:pt x="219254" y="181786"/>
                  </a:lnTo>
                  <a:lnTo>
                    <a:pt x="201700" y="181786"/>
                  </a:lnTo>
                  <a:lnTo>
                    <a:pt x="201700" y="178902"/>
                  </a:lnTo>
                  <a:close/>
                  <a:moveTo>
                    <a:pt x="222963" y="178834"/>
                  </a:moveTo>
                  <a:lnTo>
                    <a:pt x="220011" y="181786"/>
                  </a:lnTo>
                  <a:lnTo>
                    <a:pt x="219559" y="181786"/>
                  </a:lnTo>
                  <a:lnTo>
                    <a:pt x="219559" y="180391"/>
                  </a:lnTo>
                  <a:lnTo>
                    <a:pt x="221116" y="178834"/>
                  </a:lnTo>
                  <a:close/>
                  <a:moveTo>
                    <a:pt x="225241" y="178834"/>
                  </a:moveTo>
                  <a:lnTo>
                    <a:pt x="222289" y="181786"/>
                  </a:lnTo>
                  <a:lnTo>
                    <a:pt x="220443" y="181786"/>
                  </a:lnTo>
                  <a:lnTo>
                    <a:pt x="223395" y="178834"/>
                  </a:lnTo>
                  <a:close/>
                  <a:moveTo>
                    <a:pt x="227519" y="178834"/>
                  </a:moveTo>
                  <a:lnTo>
                    <a:pt x="224568" y="181786"/>
                  </a:lnTo>
                  <a:lnTo>
                    <a:pt x="222721" y="181786"/>
                  </a:lnTo>
                  <a:lnTo>
                    <a:pt x="225673" y="178834"/>
                  </a:lnTo>
                  <a:close/>
                  <a:moveTo>
                    <a:pt x="229798" y="178834"/>
                  </a:moveTo>
                  <a:lnTo>
                    <a:pt x="226847" y="181786"/>
                  </a:lnTo>
                  <a:lnTo>
                    <a:pt x="225000" y="181786"/>
                  </a:lnTo>
                  <a:lnTo>
                    <a:pt x="227951" y="178834"/>
                  </a:lnTo>
                  <a:close/>
                  <a:moveTo>
                    <a:pt x="232076" y="178834"/>
                  </a:moveTo>
                  <a:lnTo>
                    <a:pt x="229125" y="181786"/>
                  </a:lnTo>
                  <a:lnTo>
                    <a:pt x="227279" y="181786"/>
                  </a:lnTo>
                  <a:lnTo>
                    <a:pt x="230231" y="178834"/>
                  </a:lnTo>
                  <a:close/>
                  <a:moveTo>
                    <a:pt x="234355" y="178834"/>
                  </a:moveTo>
                  <a:lnTo>
                    <a:pt x="231403" y="181786"/>
                  </a:lnTo>
                  <a:lnTo>
                    <a:pt x="229558" y="181786"/>
                  </a:lnTo>
                  <a:lnTo>
                    <a:pt x="232508" y="178834"/>
                  </a:lnTo>
                  <a:close/>
                  <a:moveTo>
                    <a:pt x="236633" y="178834"/>
                  </a:moveTo>
                  <a:lnTo>
                    <a:pt x="233680" y="181786"/>
                  </a:lnTo>
                  <a:lnTo>
                    <a:pt x="231835" y="181786"/>
                  </a:lnTo>
                  <a:lnTo>
                    <a:pt x="234787" y="178834"/>
                  </a:lnTo>
                  <a:close/>
                  <a:moveTo>
                    <a:pt x="240552" y="175346"/>
                  </a:moveTo>
                  <a:lnTo>
                    <a:pt x="240555" y="177192"/>
                  </a:lnTo>
                  <a:lnTo>
                    <a:pt x="237408" y="180337"/>
                  </a:lnTo>
                  <a:lnTo>
                    <a:pt x="235959" y="181786"/>
                  </a:lnTo>
                  <a:lnTo>
                    <a:pt x="234112" y="181786"/>
                  </a:lnTo>
                  <a:lnTo>
                    <a:pt x="237064" y="178834"/>
                  </a:lnTo>
                  <a:lnTo>
                    <a:pt x="237668" y="178834"/>
                  </a:lnTo>
                  <a:lnTo>
                    <a:pt x="237668" y="178230"/>
                  </a:lnTo>
                  <a:lnTo>
                    <a:pt x="240552" y="175346"/>
                  </a:lnTo>
                  <a:close/>
                  <a:moveTo>
                    <a:pt x="240555" y="177624"/>
                  </a:moveTo>
                  <a:lnTo>
                    <a:pt x="240555" y="179471"/>
                  </a:lnTo>
                  <a:lnTo>
                    <a:pt x="238240" y="181786"/>
                  </a:lnTo>
                  <a:lnTo>
                    <a:pt x="236393" y="181786"/>
                  </a:lnTo>
                  <a:lnTo>
                    <a:pt x="237626" y="180553"/>
                  </a:lnTo>
                  <a:lnTo>
                    <a:pt x="240555" y="177624"/>
                  </a:lnTo>
                  <a:close/>
                  <a:moveTo>
                    <a:pt x="240555" y="179902"/>
                  </a:moveTo>
                  <a:lnTo>
                    <a:pt x="240555" y="181786"/>
                  </a:lnTo>
                  <a:lnTo>
                    <a:pt x="238672" y="181786"/>
                  </a:lnTo>
                  <a:lnTo>
                    <a:pt x="240555" y="179902"/>
                  </a:lnTo>
                  <a:close/>
                  <a:moveTo>
                    <a:pt x="121872" y="1"/>
                  </a:moveTo>
                  <a:lnTo>
                    <a:pt x="121872" y="28905"/>
                  </a:lnTo>
                  <a:lnTo>
                    <a:pt x="20040" y="28905"/>
                  </a:lnTo>
                  <a:lnTo>
                    <a:pt x="20040" y="88309"/>
                  </a:lnTo>
                  <a:lnTo>
                    <a:pt x="1" y="88309"/>
                  </a:lnTo>
                  <a:lnTo>
                    <a:pt x="1" y="134363"/>
                  </a:lnTo>
                  <a:lnTo>
                    <a:pt x="11554" y="134363"/>
                  </a:lnTo>
                  <a:lnTo>
                    <a:pt x="11554" y="182091"/>
                  </a:lnTo>
                  <a:lnTo>
                    <a:pt x="240858" y="182091"/>
                  </a:lnTo>
                  <a:lnTo>
                    <a:pt x="240858" y="88309"/>
                  </a:lnTo>
                  <a:lnTo>
                    <a:pt x="227330" y="88309"/>
                  </a:lnTo>
                  <a:lnTo>
                    <a:pt x="227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3"/>
            <p:cNvSpPr/>
            <p:nvPr/>
          </p:nvSpPr>
          <p:spPr>
            <a:xfrm>
              <a:off x="6899975" y="2792150"/>
              <a:ext cx="263475" cy="7675"/>
            </a:xfrm>
            <a:custGeom>
              <a:avLst/>
              <a:gdLst/>
              <a:ahLst/>
              <a:cxnLst/>
              <a:rect l="l" t="t" r="r" b="b"/>
              <a:pathLst>
                <a:path w="10539" h="307" extrusionOk="0">
                  <a:moveTo>
                    <a:pt x="0" y="0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3"/>
            <p:cNvSpPr/>
            <p:nvPr/>
          </p:nvSpPr>
          <p:spPr>
            <a:xfrm>
              <a:off x="6561750" y="581075"/>
              <a:ext cx="601700" cy="7700"/>
            </a:xfrm>
            <a:custGeom>
              <a:avLst/>
              <a:gdLst/>
              <a:ahLst/>
              <a:cxnLst/>
              <a:rect l="l" t="t" r="r" b="b"/>
              <a:pathLst>
                <a:path w="24068" h="308" extrusionOk="0">
                  <a:moveTo>
                    <a:pt x="1" y="1"/>
                  </a:moveTo>
                  <a:lnTo>
                    <a:pt x="1" y="307"/>
                  </a:lnTo>
                  <a:lnTo>
                    <a:pt x="24067" y="307"/>
                  </a:lnTo>
                  <a:lnTo>
                    <a:pt x="240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3"/>
            <p:cNvSpPr/>
            <p:nvPr/>
          </p:nvSpPr>
          <p:spPr>
            <a:xfrm>
              <a:off x="6899925" y="51257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1" y="1"/>
                  </a:moveTo>
                  <a:lnTo>
                    <a:pt x="1" y="306"/>
                  </a:lnTo>
                  <a:lnTo>
                    <a:pt x="10539" y="306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3"/>
            <p:cNvSpPr/>
            <p:nvPr/>
          </p:nvSpPr>
          <p:spPr>
            <a:xfrm>
              <a:off x="7004875" y="2796000"/>
              <a:ext cx="53650" cy="53725"/>
            </a:xfrm>
            <a:custGeom>
              <a:avLst/>
              <a:gdLst/>
              <a:ahLst/>
              <a:cxnLst/>
              <a:rect l="l" t="t" r="r" b="b"/>
              <a:pathLst>
                <a:path w="2146" h="2149" extrusionOk="0">
                  <a:moveTo>
                    <a:pt x="1074" y="0"/>
                  </a:moveTo>
                  <a:lnTo>
                    <a:pt x="1" y="2149"/>
                  </a:lnTo>
                  <a:lnTo>
                    <a:pt x="2145" y="214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3"/>
            <p:cNvSpPr/>
            <p:nvPr/>
          </p:nvSpPr>
          <p:spPr>
            <a:xfrm>
              <a:off x="7004875" y="274225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3"/>
            <p:cNvSpPr/>
            <p:nvPr/>
          </p:nvSpPr>
          <p:spPr>
            <a:xfrm>
              <a:off x="7004875" y="584900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074" y="0"/>
                  </a:moveTo>
                  <a:lnTo>
                    <a:pt x="1" y="2150"/>
                  </a:lnTo>
                  <a:lnTo>
                    <a:pt x="2145" y="2150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3"/>
            <p:cNvSpPr/>
            <p:nvPr/>
          </p:nvSpPr>
          <p:spPr>
            <a:xfrm>
              <a:off x="7004875" y="5075775"/>
              <a:ext cx="53650" cy="53775"/>
            </a:xfrm>
            <a:custGeom>
              <a:avLst/>
              <a:gdLst/>
              <a:ahLst/>
              <a:cxnLst/>
              <a:rect l="l" t="t" r="r" b="b"/>
              <a:pathLst>
                <a:path w="2146" h="2151" extrusionOk="0">
                  <a:moveTo>
                    <a:pt x="1" y="0"/>
                  </a:moveTo>
                  <a:lnTo>
                    <a:pt x="1074" y="2150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3"/>
            <p:cNvSpPr/>
            <p:nvPr/>
          </p:nvSpPr>
          <p:spPr>
            <a:xfrm>
              <a:off x="6762900" y="5317800"/>
              <a:ext cx="53750" cy="53625"/>
            </a:xfrm>
            <a:custGeom>
              <a:avLst/>
              <a:gdLst/>
              <a:ahLst/>
              <a:cxnLst/>
              <a:rect l="l" t="t" r="r" b="b"/>
              <a:pathLst>
                <a:path w="2150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3"/>
            <p:cNvSpPr/>
            <p:nvPr/>
          </p:nvSpPr>
          <p:spPr>
            <a:xfrm>
              <a:off x="26025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0" y="1"/>
                  </a:moveTo>
                  <a:lnTo>
                    <a:pt x="0" y="2145"/>
                  </a:lnTo>
                  <a:lnTo>
                    <a:pt x="2150" y="10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3"/>
            <p:cNvSpPr/>
            <p:nvPr/>
          </p:nvSpPr>
          <p:spPr>
            <a:xfrm>
              <a:off x="2655875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3"/>
            <p:cNvSpPr/>
            <p:nvPr/>
          </p:nvSpPr>
          <p:spPr>
            <a:xfrm>
              <a:off x="1091650" y="5317800"/>
              <a:ext cx="53775" cy="53625"/>
            </a:xfrm>
            <a:custGeom>
              <a:avLst/>
              <a:gdLst/>
              <a:ahLst/>
              <a:cxnLst/>
              <a:rect l="l" t="t" r="r" b="b"/>
              <a:pathLst>
                <a:path w="2151" h="2145" extrusionOk="0">
                  <a:moveTo>
                    <a:pt x="2150" y="1"/>
                  </a:moveTo>
                  <a:lnTo>
                    <a:pt x="0" y="1072"/>
                  </a:lnTo>
                  <a:lnTo>
                    <a:pt x="2150" y="2145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3"/>
            <p:cNvSpPr/>
            <p:nvPr/>
          </p:nvSpPr>
          <p:spPr>
            <a:xfrm>
              <a:off x="7027900" y="620925"/>
              <a:ext cx="7650" cy="2138875"/>
            </a:xfrm>
            <a:custGeom>
              <a:avLst/>
              <a:gdLst/>
              <a:ahLst/>
              <a:cxnLst/>
              <a:rect l="l" t="t" r="r" b="b"/>
              <a:pathLst>
                <a:path w="306" h="85555" extrusionOk="0">
                  <a:moveTo>
                    <a:pt x="0" y="1"/>
                  </a:moveTo>
                  <a:lnTo>
                    <a:pt x="0" y="85555"/>
                  </a:lnTo>
                  <a:lnTo>
                    <a:pt x="305" y="8555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3"/>
            <p:cNvSpPr/>
            <p:nvPr/>
          </p:nvSpPr>
          <p:spPr>
            <a:xfrm>
              <a:off x="7027900" y="2830025"/>
              <a:ext cx="7650" cy="2269475"/>
            </a:xfrm>
            <a:custGeom>
              <a:avLst/>
              <a:gdLst/>
              <a:ahLst/>
              <a:cxnLst/>
              <a:rect l="l" t="t" r="r" b="b"/>
              <a:pathLst>
                <a:path w="306" h="90779" extrusionOk="0">
                  <a:moveTo>
                    <a:pt x="0" y="0"/>
                  </a:moveTo>
                  <a:lnTo>
                    <a:pt x="0" y="90779"/>
                  </a:lnTo>
                  <a:lnTo>
                    <a:pt x="305" y="9077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3"/>
            <p:cNvSpPr/>
            <p:nvPr/>
          </p:nvSpPr>
          <p:spPr>
            <a:xfrm>
              <a:off x="6474625" y="23812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0" y="0"/>
                  </a:moveTo>
                  <a:lnTo>
                    <a:pt x="0" y="10538"/>
                  </a:lnTo>
                  <a:lnTo>
                    <a:pt x="305" y="1053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3"/>
            <p:cNvSpPr/>
            <p:nvPr/>
          </p:nvSpPr>
          <p:spPr>
            <a:xfrm>
              <a:off x="3845775" y="23812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0"/>
                  </a:moveTo>
                  <a:lnTo>
                    <a:pt x="1" y="10538"/>
                  </a:lnTo>
                  <a:lnTo>
                    <a:pt x="307" y="10538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3"/>
            <p:cNvSpPr/>
            <p:nvPr/>
          </p:nvSpPr>
          <p:spPr>
            <a:xfrm>
              <a:off x="1299875" y="238125"/>
              <a:ext cx="7650" cy="986050"/>
            </a:xfrm>
            <a:custGeom>
              <a:avLst/>
              <a:gdLst/>
              <a:ahLst/>
              <a:cxnLst/>
              <a:rect l="l" t="t" r="r" b="b"/>
              <a:pathLst>
                <a:path w="306" h="39442" extrusionOk="0">
                  <a:moveTo>
                    <a:pt x="0" y="0"/>
                  </a:moveTo>
                  <a:lnTo>
                    <a:pt x="0" y="39441"/>
                  </a:lnTo>
                  <a:lnTo>
                    <a:pt x="305" y="39441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3"/>
            <p:cNvSpPr/>
            <p:nvPr/>
          </p:nvSpPr>
          <p:spPr>
            <a:xfrm>
              <a:off x="6424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3"/>
            <p:cNvSpPr/>
            <p:nvPr/>
          </p:nvSpPr>
          <p:spPr>
            <a:xfrm>
              <a:off x="384962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3"/>
            <p:cNvSpPr/>
            <p:nvPr/>
          </p:nvSpPr>
          <p:spPr>
            <a:xfrm>
              <a:off x="13036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2151" y="1"/>
                  </a:moveTo>
                  <a:lnTo>
                    <a:pt x="1" y="1074"/>
                  </a:lnTo>
                  <a:lnTo>
                    <a:pt x="2151" y="2145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3"/>
            <p:cNvSpPr/>
            <p:nvPr/>
          </p:nvSpPr>
          <p:spPr>
            <a:xfrm>
              <a:off x="3795875" y="343025"/>
              <a:ext cx="53775" cy="53650"/>
            </a:xfrm>
            <a:custGeom>
              <a:avLst/>
              <a:gdLst/>
              <a:ahLst/>
              <a:cxnLst/>
              <a:rect l="l" t="t" r="r" b="b"/>
              <a:pathLst>
                <a:path w="2151" h="2146" extrusionOk="0">
                  <a:moveTo>
                    <a:pt x="1" y="1"/>
                  </a:moveTo>
                  <a:lnTo>
                    <a:pt x="1" y="2145"/>
                  </a:lnTo>
                  <a:lnTo>
                    <a:pt x="2151" y="1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3"/>
            <p:cNvSpPr/>
            <p:nvPr/>
          </p:nvSpPr>
          <p:spPr>
            <a:xfrm>
              <a:off x="1339650" y="366000"/>
              <a:ext cx="2469850" cy="7700"/>
            </a:xfrm>
            <a:custGeom>
              <a:avLst/>
              <a:gdLst/>
              <a:ahLst/>
              <a:cxnLst/>
              <a:rect l="l" t="t" r="r" b="b"/>
              <a:pathLst>
                <a:path w="9879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98793" y="307"/>
                  </a:lnTo>
                  <a:lnTo>
                    <a:pt x="987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3"/>
            <p:cNvSpPr/>
            <p:nvPr/>
          </p:nvSpPr>
          <p:spPr>
            <a:xfrm>
              <a:off x="3889475" y="366000"/>
              <a:ext cx="2549100" cy="7700"/>
            </a:xfrm>
            <a:custGeom>
              <a:avLst/>
              <a:gdLst/>
              <a:ahLst/>
              <a:cxnLst/>
              <a:rect l="l" t="t" r="r" b="b"/>
              <a:pathLst>
                <a:path w="101964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1964" y="307"/>
                  </a:lnTo>
                  <a:lnTo>
                    <a:pt x="10196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3"/>
            <p:cNvSpPr/>
            <p:nvPr/>
          </p:nvSpPr>
          <p:spPr>
            <a:xfrm>
              <a:off x="456050" y="2788800"/>
              <a:ext cx="263475" cy="7650"/>
            </a:xfrm>
            <a:custGeom>
              <a:avLst/>
              <a:gdLst/>
              <a:ahLst/>
              <a:cxnLst/>
              <a:rect l="l" t="t" r="r" b="b"/>
              <a:pathLst>
                <a:path w="10539" h="306" extrusionOk="0">
                  <a:moveTo>
                    <a:pt x="0" y="0"/>
                  </a:moveTo>
                  <a:lnTo>
                    <a:pt x="0" y="305"/>
                  </a:lnTo>
                  <a:lnTo>
                    <a:pt x="10538" y="305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3"/>
            <p:cNvSpPr/>
            <p:nvPr/>
          </p:nvSpPr>
          <p:spPr>
            <a:xfrm>
              <a:off x="456050" y="1303700"/>
              <a:ext cx="764325" cy="7650"/>
            </a:xfrm>
            <a:custGeom>
              <a:avLst/>
              <a:gdLst/>
              <a:ahLst/>
              <a:cxnLst/>
              <a:rect l="l" t="t" r="r" b="b"/>
              <a:pathLst>
                <a:path w="30573" h="306" extrusionOk="0">
                  <a:moveTo>
                    <a:pt x="0" y="0"/>
                  </a:moveTo>
                  <a:lnTo>
                    <a:pt x="0" y="305"/>
                  </a:lnTo>
                  <a:lnTo>
                    <a:pt x="30573" y="305"/>
                  </a:lnTo>
                  <a:lnTo>
                    <a:pt x="3057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3"/>
            <p:cNvSpPr/>
            <p:nvPr/>
          </p:nvSpPr>
          <p:spPr>
            <a:xfrm>
              <a:off x="456050" y="3932500"/>
              <a:ext cx="263475" cy="7700"/>
            </a:xfrm>
            <a:custGeom>
              <a:avLst/>
              <a:gdLst/>
              <a:ahLst/>
              <a:cxnLst/>
              <a:rect l="l" t="t" r="r" b="b"/>
              <a:pathLst>
                <a:path w="10539" h="308" extrusionOk="0">
                  <a:moveTo>
                    <a:pt x="0" y="1"/>
                  </a:moveTo>
                  <a:lnTo>
                    <a:pt x="0" y="307"/>
                  </a:lnTo>
                  <a:lnTo>
                    <a:pt x="10538" y="307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3"/>
            <p:cNvSpPr/>
            <p:nvPr/>
          </p:nvSpPr>
          <p:spPr>
            <a:xfrm>
              <a:off x="456050" y="5125700"/>
              <a:ext cx="552300" cy="7650"/>
            </a:xfrm>
            <a:custGeom>
              <a:avLst/>
              <a:gdLst/>
              <a:ahLst/>
              <a:cxnLst/>
              <a:rect l="l" t="t" r="r" b="b"/>
              <a:pathLst>
                <a:path w="22092" h="306" extrusionOk="0">
                  <a:moveTo>
                    <a:pt x="0" y="1"/>
                  </a:moveTo>
                  <a:lnTo>
                    <a:pt x="0" y="306"/>
                  </a:lnTo>
                  <a:lnTo>
                    <a:pt x="22091" y="306"/>
                  </a:lnTo>
                  <a:lnTo>
                    <a:pt x="2209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3"/>
            <p:cNvSpPr/>
            <p:nvPr/>
          </p:nvSpPr>
          <p:spPr>
            <a:xfrm>
              <a:off x="561000" y="38825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3"/>
            <p:cNvSpPr/>
            <p:nvPr/>
          </p:nvSpPr>
          <p:spPr>
            <a:xfrm>
              <a:off x="561000" y="50757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3"/>
            <p:cNvSpPr/>
            <p:nvPr/>
          </p:nvSpPr>
          <p:spPr>
            <a:xfrm>
              <a:off x="561000" y="39359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0"/>
                  </a:moveTo>
                  <a:lnTo>
                    <a:pt x="0" y="2150"/>
                  </a:lnTo>
                  <a:lnTo>
                    <a:pt x="2143" y="215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3"/>
            <p:cNvSpPr/>
            <p:nvPr/>
          </p:nvSpPr>
          <p:spPr>
            <a:xfrm>
              <a:off x="561000" y="27926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3"/>
            <p:cNvSpPr/>
            <p:nvPr/>
          </p:nvSpPr>
          <p:spPr>
            <a:xfrm>
              <a:off x="561000" y="1307500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1072" y="1"/>
                  </a:moveTo>
                  <a:lnTo>
                    <a:pt x="0" y="2151"/>
                  </a:lnTo>
                  <a:lnTo>
                    <a:pt x="2143" y="215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3"/>
            <p:cNvSpPr/>
            <p:nvPr/>
          </p:nvSpPr>
          <p:spPr>
            <a:xfrm>
              <a:off x="561000" y="2739075"/>
              <a:ext cx="53600" cy="53775"/>
            </a:xfrm>
            <a:custGeom>
              <a:avLst/>
              <a:gdLst/>
              <a:ahLst/>
              <a:cxnLst/>
              <a:rect l="l" t="t" r="r" b="b"/>
              <a:pathLst>
                <a:path w="2144" h="2151" extrusionOk="0">
                  <a:moveTo>
                    <a:pt x="0" y="0"/>
                  </a:moveTo>
                  <a:lnTo>
                    <a:pt x="1072" y="215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3"/>
            <p:cNvSpPr/>
            <p:nvPr/>
          </p:nvSpPr>
          <p:spPr>
            <a:xfrm>
              <a:off x="583975" y="1334350"/>
              <a:ext cx="7650" cy="1420300"/>
            </a:xfrm>
            <a:custGeom>
              <a:avLst/>
              <a:gdLst/>
              <a:ahLst/>
              <a:cxnLst/>
              <a:rect l="l" t="t" r="r" b="b"/>
              <a:pathLst>
                <a:path w="306" h="56812" extrusionOk="0">
                  <a:moveTo>
                    <a:pt x="0" y="1"/>
                  </a:moveTo>
                  <a:lnTo>
                    <a:pt x="0" y="56812"/>
                  </a:lnTo>
                  <a:lnTo>
                    <a:pt x="305" y="568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3"/>
            <p:cNvSpPr/>
            <p:nvPr/>
          </p:nvSpPr>
          <p:spPr>
            <a:xfrm>
              <a:off x="583925" y="2826450"/>
              <a:ext cx="7700" cy="1074100"/>
            </a:xfrm>
            <a:custGeom>
              <a:avLst/>
              <a:gdLst/>
              <a:ahLst/>
              <a:cxnLst/>
              <a:rect l="l" t="t" r="r" b="b"/>
              <a:pathLst>
                <a:path w="308" h="42964" extrusionOk="0">
                  <a:moveTo>
                    <a:pt x="1" y="0"/>
                  </a:moveTo>
                  <a:lnTo>
                    <a:pt x="1" y="42964"/>
                  </a:lnTo>
                  <a:lnTo>
                    <a:pt x="307" y="4296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3"/>
            <p:cNvSpPr/>
            <p:nvPr/>
          </p:nvSpPr>
          <p:spPr>
            <a:xfrm>
              <a:off x="583925" y="3975925"/>
              <a:ext cx="7700" cy="1112925"/>
            </a:xfrm>
            <a:custGeom>
              <a:avLst/>
              <a:gdLst/>
              <a:ahLst/>
              <a:cxnLst/>
              <a:rect l="l" t="t" r="r" b="b"/>
              <a:pathLst>
                <a:path w="308" h="44517" extrusionOk="0">
                  <a:moveTo>
                    <a:pt x="1" y="0"/>
                  </a:moveTo>
                  <a:lnTo>
                    <a:pt x="1" y="44516"/>
                  </a:lnTo>
                  <a:lnTo>
                    <a:pt x="307" y="44516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3"/>
            <p:cNvSpPr/>
            <p:nvPr/>
          </p:nvSpPr>
          <p:spPr>
            <a:xfrm>
              <a:off x="108780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3"/>
            <p:cNvSpPr/>
            <p:nvPr/>
          </p:nvSpPr>
          <p:spPr>
            <a:xfrm>
              <a:off x="2652450" y="5212875"/>
              <a:ext cx="7675" cy="263475"/>
            </a:xfrm>
            <a:custGeom>
              <a:avLst/>
              <a:gdLst/>
              <a:ahLst/>
              <a:cxnLst/>
              <a:rect l="l" t="t" r="r" b="b"/>
              <a:pathLst>
                <a:path w="307" h="10539" extrusionOk="0">
                  <a:moveTo>
                    <a:pt x="0" y="1"/>
                  </a:moveTo>
                  <a:lnTo>
                    <a:pt x="0" y="10539"/>
                  </a:lnTo>
                  <a:lnTo>
                    <a:pt x="307" y="10539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3"/>
            <p:cNvSpPr/>
            <p:nvPr/>
          </p:nvSpPr>
          <p:spPr>
            <a:xfrm>
              <a:off x="6812825" y="5212875"/>
              <a:ext cx="7650" cy="263475"/>
            </a:xfrm>
            <a:custGeom>
              <a:avLst/>
              <a:gdLst/>
              <a:ahLst/>
              <a:cxnLst/>
              <a:rect l="l" t="t" r="r" b="b"/>
              <a:pathLst>
                <a:path w="306" h="10539" extrusionOk="0">
                  <a:moveTo>
                    <a:pt x="1" y="1"/>
                  </a:moveTo>
                  <a:lnTo>
                    <a:pt x="1" y="10539"/>
                  </a:lnTo>
                  <a:lnTo>
                    <a:pt x="305" y="1053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3"/>
            <p:cNvSpPr/>
            <p:nvPr/>
          </p:nvSpPr>
          <p:spPr>
            <a:xfrm>
              <a:off x="1131525" y="5340775"/>
              <a:ext cx="1497900" cy="7650"/>
            </a:xfrm>
            <a:custGeom>
              <a:avLst/>
              <a:gdLst/>
              <a:ahLst/>
              <a:cxnLst/>
              <a:rect l="l" t="t" r="r" b="b"/>
              <a:pathLst>
                <a:path w="59916" h="306" extrusionOk="0">
                  <a:moveTo>
                    <a:pt x="1" y="1"/>
                  </a:moveTo>
                  <a:lnTo>
                    <a:pt x="1" y="305"/>
                  </a:lnTo>
                  <a:lnTo>
                    <a:pt x="59915" y="305"/>
                  </a:lnTo>
                  <a:lnTo>
                    <a:pt x="5991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3"/>
            <p:cNvSpPr/>
            <p:nvPr/>
          </p:nvSpPr>
          <p:spPr>
            <a:xfrm>
              <a:off x="2690950" y="5340775"/>
              <a:ext cx="4085825" cy="7650"/>
            </a:xfrm>
            <a:custGeom>
              <a:avLst/>
              <a:gdLst/>
              <a:ahLst/>
              <a:cxnLst/>
              <a:rect l="l" t="t" r="r" b="b"/>
              <a:pathLst>
                <a:path w="163433" h="306" extrusionOk="0">
                  <a:moveTo>
                    <a:pt x="0" y="1"/>
                  </a:moveTo>
                  <a:lnTo>
                    <a:pt x="0" y="305"/>
                  </a:lnTo>
                  <a:lnTo>
                    <a:pt x="163433" y="305"/>
                  </a:lnTo>
                  <a:lnTo>
                    <a:pt x="1634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1" name="Google Shape;7771;p33"/>
          <p:cNvGrpSpPr/>
          <p:nvPr/>
        </p:nvGrpSpPr>
        <p:grpSpPr>
          <a:xfrm>
            <a:off x="5922105" y="1723172"/>
            <a:ext cx="2008857" cy="1697153"/>
            <a:chOff x="709525" y="238100"/>
            <a:chExt cx="6200175" cy="5238125"/>
          </a:xfrm>
        </p:grpSpPr>
        <p:sp>
          <p:nvSpPr>
            <p:cNvPr id="7772" name="Google Shape;7772;p33"/>
            <p:cNvSpPr/>
            <p:nvPr/>
          </p:nvSpPr>
          <p:spPr>
            <a:xfrm>
              <a:off x="3571000" y="1364200"/>
              <a:ext cx="6700" cy="990000"/>
            </a:xfrm>
            <a:custGeom>
              <a:avLst/>
              <a:gdLst/>
              <a:ahLst/>
              <a:cxnLst/>
              <a:rect l="l" t="t" r="r" b="b"/>
              <a:pathLst>
                <a:path w="268" h="39600" extrusionOk="0">
                  <a:moveTo>
                    <a:pt x="133" y="1"/>
                  </a:moveTo>
                  <a:cubicBezTo>
                    <a:pt x="62" y="1"/>
                    <a:pt x="3" y="57"/>
                    <a:pt x="0" y="130"/>
                  </a:cubicBezTo>
                  <a:lnTo>
                    <a:pt x="0" y="39466"/>
                  </a:lnTo>
                  <a:cubicBezTo>
                    <a:pt x="0" y="39540"/>
                    <a:pt x="60" y="39599"/>
                    <a:pt x="133" y="39599"/>
                  </a:cubicBezTo>
                  <a:cubicBezTo>
                    <a:pt x="207" y="39599"/>
                    <a:pt x="267" y="39539"/>
                    <a:pt x="267" y="39466"/>
                  </a:cubicBezTo>
                  <a:lnTo>
                    <a:pt x="267" y="130"/>
                  </a:lnTo>
                  <a:cubicBezTo>
                    <a:pt x="265" y="57"/>
                    <a:pt x="206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3"/>
            <p:cNvSpPr/>
            <p:nvPr/>
          </p:nvSpPr>
          <p:spPr>
            <a:xfrm>
              <a:off x="2929575" y="2562200"/>
              <a:ext cx="1711600" cy="142475"/>
            </a:xfrm>
            <a:custGeom>
              <a:avLst/>
              <a:gdLst/>
              <a:ahLst/>
              <a:cxnLst/>
              <a:rect l="l" t="t" r="r" b="b"/>
              <a:pathLst>
                <a:path w="68464" h="5699" extrusionOk="0">
                  <a:moveTo>
                    <a:pt x="68327" y="1"/>
                  </a:moveTo>
                  <a:cubicBezTo>
                    <a:pt x="68320" y="1"/>
                    <a:pt x="68313" y="1"/>
                    <a:pt x="68306" y="2"/>
                  </a:cubicBezTo>
                  <a:lnTo>
                    <a:pt x="25805" y="5433"/>
                  </a:lnTo>
                  <a:lnTo>
                    <a:pt x="155" y="2932"/>
                  </a:lnTo>
                  <a:cubicBezTo>
                    <a:pt x="153" y="2932"/>
                    <a:pt x="151" y="2932"/>
                    <a:pt x="149" y="2932"/>
                  </a:cubicBezTo>
                  <a:cubicBezTo>
                    <a:pt x="78" y="2932"/>
                    <a:pt x="15" y="2981"/>
                    <a:pt x="7" y="3052"/>
                  </a:cubicBezTo>
                  <a:cubicBezTo>
                    <a:pt x="1" y="3126"/>
                    <a:pt x="54" y="3191"/>
                    <a:pt x="127" y="3199"/>
                  </a:cubicBezTo>
                  <a:lnTo>
                    <a:pt x="25807" y="5699"/>
                  </a:lnTo>
                  <a:lnTo>
                    <a:pt x="68339" y="268"/>
                  </a:lnTo>
                  <a:cubicBezTo>
                    <a:pt x="68412" y="259"/>
                    <a:pt x="68464" y="191"/>
                    <a:pt x="68455" y="118"/>
                  </a:cubicBezTo>
                  <a:cubicBezTo>
                    <a:pt x="68448" y="51"/>
                    <a:pt x="68391" y="1"/>
                    <a:pt x="683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3"/>
            <p:cNvSpPr/>
            <p:nvPr/>
          </p:nvSpPr>
          <p:spPr>
            <a:xfrm>
              <a:off x="3570925" y="2697900"/>
              <a:ext cx="6825" cy="1375350"/>
            </a:xfrm>
            <a:custGeom>
              <a:avLst/>
              <a:gdLst/>
              <a:ahLst/>
              <a:cxnLst/>
              <a:rect l="l" t="t" r="r" b="b"/>
              <a:pathLst>
                <a:path w="273" h="55014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54881"/>
                  </a:lnTo>
                  <a:cubicBezTo>
                    <a:pt x="3" y="54954"/>
                    <a:pt x="63" y="55013"/>
                    <a:pt x="136" y="55013"/>
                  </a:cubicBezTo>
                  <a:cubicBezTo>
                    <a:pt x="210" y="55013"/>
                    <a:pt x="270" y="54954"/>
                    <a:pt x="270" y="54881"/>
                  </a:cubicBezTo>
                  <a:lnTo>
                    <a:pt x="270" y="138"/>
                  </a:lnTo>
                  <a:cubicBezTo>
                    <a:pt x="273" y="63"/>
                    <a:pt x="212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3"/>
            <p:cNvSpPr/>
            <p:nvPr/>
          </p:nvSpPr>
          <p:spPr>
            <a:xfrm>
              <a:off x="3570800" y="3766375"/>
              <a:ext cx="181000" cy="26075"/>
            </a:xfrm>
            <a:custGeom>
              <a:avLst/>
              <a:gdLst/>
              <a:ahLst/>
              <a:cxnLst/>
              <a:rect l="l" t="t" r="r" b="b"/>
              <a:pathLst>
                <a:path w="7240" h="1043" extrusionOk="0">
                  <a:moveTo>
                    <a:pt x="133" y="0"/>
                  </a:moveTo>
                  <a:cubicBezTo>
                    <a:pt x="68" y="0"/>
                    <a:pt x="15" y="54"/>
                    <a:pt x="8" y="120"/>
                  </a:cubicBezTo>
                  <a:cubicBezTo>
                    <a:pt x="1" y="193"/>
                    <a:pt x="53" y="259"/>
                    <a:pt x="126" y="267"/>
                  </a:cubicBezTo>
                  <a:lnTo>
                    <a:pt x="7086" y="1040"/>
                  </a:lnTo>
                  <a:cubicBezTo>
                    <a:pt x="7091" y="1041"/>
                    <a:pt x="7096" y="1041"/>
                    <a:pt x="7102" y="1041"/>
                  </a:cubicBezTo>
                  <a:lnTo>
                    <a:pt x="7102" y="1042"/>
                  </a:lnTo>
                  <a:cubicBezTo>
                    <a:pt x="7173" y="1042"/>
                    <a:pt x="7232" y="988"/>
                    <a:pt x="7236" y="916"/>
                  </a:cubicBezTo>
                  <a:cubicBezTo>
                    <a:pt x="7240" y="845"/>
                    <a:pt x="7188" y="783"/>
                    <a:pt x="7116" y="776"/>
                  </a:cubicBezTo>
                  <a:lnTo>
                    <a:pt x="156" y="3"/>
                  </a:ln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3"/>
            <p:cNvSpPr/>
            <p:nvPr/>
          </p:nvSpPr>
          <p:spPr>
            <a:xfrm>
              <a:off x="2213925" y="1533825"/>
              <a:ext cx="1364300" cy="2457550"/>
            </a:xfrm>
            <a:custGeom>
              <a:avLst/>
              <a:gdLst/>
              <a:ahLst/>
              <a:cxnLst/>
              <a:rect l="l" t="t" r="r" b="b"/>
              <a:pathLst>
                <a:path w="54572" h="98302" extrusionOk="0">
                  <a:moveTo>
                    <a:pt x="54420" y="1"/>
                  </a:moveTo>
                  <a:cubicBezTo>
                    <a:pt x="54403" y="1"/>
                    <a:pt x="54386" y="4"/>
                    <a:pt x="54369" y="11"/>
                  </a:cubicBezTo>
                  <a:lnTo>
                    <a:pt x="86" y="20905"/>
                  </a:lnTo>
                  <a:cubicBezTo>
                    <a:pt x="34" y="20926"/>
                    <a:pt x="0" y="20976"/>
                    <a:pt x="0" y="21030"/>
                  </a:cubicBezTo>
                  <a:lnTo>
                    <a:pt x="0" y="89436"/>
                  </a:lnTo>
                  <a:cubicBezTo>
                    <a:pt x="0" y="89502"/>
                    <a:pt x="49" y="89558"/>
                    <a:pt x="114" y="89569"/>
                  </a:cubicBezTo>
                  <a:lnTo>
                    <a:pt x="54395" y="98301"/>
                  </a:lnTo>
                  <a:cubicBezTo>
                    <a:pt x="54403" y="98301"/>
                    <a:pt x="54410" y="98302"/>
                    <a:pt x="54418" y="98302"/>
                  </a:cubicBezTo>
                  <a:lnTo>
                    <a:pt x="54418" y="98301"/>
                  </a:lnTo>
                  <a:cubicBezTo>
                    <a:pt x="54487" y="98301"/>
                    <a:pt x="54544" y="98247"/>
                    <a:pt x="54549" y="98178"/>
                  </a:cubicBezTo>
                  <a:cubicBezTo>
                    <a:pt x="54554" y="98109"/>
                    <a:pt x="54506" y="98047"/>
                    <a:pt x="54438" y="98035"/>
                  </a:cubicBezTo>
                  <a:lnTo>
                    <a:pt x="269" y="89321"/>
                  </a:lnTo>
                  <a:lnTo>
                    <a:pt x="269" y="21121"/>
                  </a:lnTo>
                  <a:lnTo>
                    <a:pt x="54464" y="260"/>
                  </a:lnTo>
                  <a:cubicBezTo>
                    <a:pt x="54535" y="235"/>
                    <a:pt x="54571" y="157"/>
                    <a:pt x="54544" y="86"/>
                  </a:cubicBezTo>
                  <a:cubicBezTo>
                    <a:pt x="54523" y="33"/>
                    <a:pt x="54473" y="1"/>
                    <a:pt x="544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3"/>
            <p:cNvSpPr/>
            <p:nvPr/>
          </p:nvSpPr>
          <p:spPr>
            <a:xfrm>
              <a:off x="4634300" y="907000"/>
              <a:ext cx="1525925" cy="3511025"/>
            </a:xfrm>
            <a:custGeom>
              <a:avLst/>
              <a:gdLst/>
              <a:ahLst/>
              <a:cxnLst/>
              <a:rect l="l" t="t" r="r" b="b"/>
              <a:pathLst>
                <a:path w="61037" h="140441" extrusionOk="0">
                  <a:moveTo>
                    <a:pt x="267" y="366"/>
                  </a:moveTo>
                  <a:lnTo>
                    <a:pt x="60770" y="35384"/>
                  </a:lnTo>
                  <a:lnTo>
                    <a:pt x="60770" y="124183"/>
                  </a:lnTo>
                  <a:lnTo>
                    <a:pt x="267" y="140132"/>
                  </a:lnTo>
                  <a:lnTo>
                    <a:pt x="267" y="366"/>
                  </a:lnTo>
                  <a:close/>
                  <a:moveTo>
                    <a:pt x="134" y="0"/>
                  </a:moveTo>
                  <a:cubicBezTo>
                    <a:pt x="64" y="0"/>
                    <a:pt x="0" y="56"/>
                    <a:pt x="0" y="134"/>
                  </a:cubicBezTo>
                  <a:lnTo>
                    <a:pt x="0" y="140306"/>
                  </a:lnTo>
                  <a:cubicBezTo>
                    <a:pt x="0" y="140348"/>
                    <a:pt x="20" y="140387"/>
                    <a:pt x="52" y="140412"/>
                  </a:cubicBezTo>
                  <a:cubicBezTo>
                    <a:pt x="76" y="140430"/>
                    <a:pt x="104" y="140440"/>
                    <a:pt x="133" y="140440"/>
                  </a:cubicBezTo>
                  <a:cubicBezTo>
                    <a:pt x="145" y="140440"/>
                    <a:pt x="156" y="140439"/>
                    <a:pt x="167" y="140436"/>
                  </a:cubicBezTo>
                  <a:lnTo>
                    <a:pt x="60938" y="124416"/>
                  </a:lnTo>
                  <a:cubicBezTo>
                    <a:pt x="60996" y="124400"/>
                    <a:pt x="61037" y="124347"/>
                    <a:pt x="61037" y="124286"/>
                  </a:cubicBezTo>
                  <a:lnTo>
                    <a:pt x="61037" y="35307"/>
                  </a:lnTo>
                  <a:cubicBezTo>
                    <a:pt x="61037" y="35259"/>
                    <a:pt x="61011" y="35215"/>
                    <a:pt x="60970" y="35191"/>
                  </a:cubicBezTo>
                  <a:lnTo>
                    <a:pt x="201" y="18"/>
                  </a:lnTo>
                  <a:cubicBezTo>
                    <a:pt x="179" y="6"/>
                    <a:pt x="15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3"/>
            <p:cNvSpPr/>
            <p:nvPr/>
          </p:nvSpPr>
          <p:spPr>
            <a:xfrm>
              <a:off x="4427475" y="3671275"/>
              <a:ext cx="1732975" cy="219950"/>
            </a:xfrm>
            <a:custGeom>
              <a:avLst/>
              <a:gdLst/>
              <a:ahLst/>
              <a:cxnLst/>
              <a:rect l="l" t="t" r="r" b="b"/>
              <a:pathLst>
                <a:path w="69319" h="8798" extrusionOk="0">
                  <a:moveTo>
                    <a:pt x="69171" y="0"/>
                  </a:moveTo>
                  <a:cubicBezTo>
                    <a:pt x="69166" y="0"/>
                    <a:pt x="69162" y="1"/>
                    <a:pt x="69157" y="1"/>
                  </a:cubicBezTo>
                  <a:lnTo>
                    <a:pt x="8422" y="8534"/>
                  </a:lnTo>
                  <a:lnTo>
                    <a:pt x="154" y="7615"/>
                  </a:lnTo>
                  <a:cubicBezTo>
                    <a:pt x="150" y="7614"/>
                    <a:pt x="145" y="7614"/>
                    <a:pt x="140" y="7614"/>
                  </a:cubicBezTo>
                  <a:cubicBezTo>
                    <a:pt x="73" y="7614"/>
                    <a:pt x="16" y="7665"/>
                    <a:pt x="9" y="7732"/>
                  </a:cubicBezTo>
                  <a:cubicBezTo>
                    <a:pt x="1" y="7805"/>
                    <a:pt x="53" y="7871"/>
                    <a:pt x="126" y="7879"/>
                  </a:cubicBezTo>
                  <a:lnTo>
                    <a:pt x="8426" y="8798"/>
                  </a:lnTo>
                  <a:lnTo>
                    <a:pt x="69195" y="266"/>
                  </a:lnTo>
                  <a:cubicBezTo>
                    <a:pt x="69268" y="255"/>
                    <a:pt x="69319" y="188"/>
                    <a:pt x="69308" y="114"/>
                  </a:cubicBezTo>
                  <a:cubicBezTo>
                    <a:pt x="69299" y="46"/>
                    <a:pt x="69237" y="0"/>
                    <a:pt x="69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3"/>
            <p:cNvSpPr/>
            <p:nvPr/>
          </p:nvSpPr>
          <p:spPr>
            <a:xfrm>
              <a:off x="3536150" y="837500"/>
              <a:ext cx="2670925" cy="955550"/>
            </a:xfrm>
            <a:custGeom>
              <a:avLst/>
              <a:gdLst/>
              <a:ahLst/>
              <a:cxnLst/>
              <a:rect l="l" t="t" r="r" b="b"/>
              <a:pathLst>
                <a:path w="106837" h="38222" extrusionOk="0">
                  <a:moveTo>
                    <a:pt x="44051" y="285"/>
                  </a:moveTo>
                  <a:lnTo>
                    <a:pt x="106436" y="37042"/>
                  </a:lnTo>
                  <a:lnTo>
                    <a:pt x="104831" y="37934"/>
                  </a:lnTo>
                  <a:lnTo>
                    <a:pt x="44127" y="2798"/>
                  </a:lnTo>
                  <a:cubicBezTo>
                    <a:pt x="44108" y="2788"/>
                    <a:pt x="44086" y="2781"/>
                    <a:pt x="44065" y="2781"/>
                  </a:cubicBezTo>
                  <a:cubicBezTo>
                    <a:pt x="44063" y="2781"/>
                    <a:pt x="44061" y="2781"/>
                    <a:pt x="44059" y="2781"/>
                  </a:cubicBezTo>
                  <a:cubicBezTo>
                    <a:pt x="44057" y="2781"/>
                    <a:pt x="44054" y="2781"/>
                    <a:pt x="44052" y="2781"/>
                  </a:cubicBezTo>
                  <a:cubicBezTo>
                    <a:pt x="44036" y="2781"/>
                    <a:pt x="44022" y="2785"/>
                    <a:pt x="44007" y="2792"/>
                  </a:cubicBezTo>
                  <a:lnTo>
                    <a:pt x="1573" y="21032"/>
                  </a:lnTo>
                  <a:lnTo>
                    <a:pt x="365" y="19390"/>
                  </a:lnTo>
                  <a:lnTo>
                    <a:pt x="44051" y="285"/>
                  </a:lnTo>
                  <a:close/>
                  <a:moveTo>
                    <a:pt x="44060" y="1"/>
                  </a:moveTo>
                  <a:cubicBezTo>
                    <a:pt x="44042" y="1"/>
                    <a:pt x="44023" y="5"/>
                    <a:pt x="44006" y="13"/>
                  </a:cubicBezTo>
                  <a:lnTo>
                    <a:pt x="105" y="19212"/>
                  </a:lnTo>
                  <a:cubicBezTo>
                    <a:pt x="27" y="19245"/>
                    <a:pt x="1" y="19344"/>
                    <a:pt x="51" y="19413"/>
                  </a:cubicBezTo>
                  <a:lnTo>
                    <a:pt x="1421" y="21277"/>
                  </a:lnTo>
                  <a:cubicBezTo>
                    <a:pt x="1446" y="21312"/>
                    <a:pt x="1486" y="21331"/>
                    <a:pt x="1528" y="21331"/>
                  </a:cubicBezTo>
                  <a:cubicBezTo>
                    <a:pt x="1545" y="21331"/>
                    <a:pt x="1563" y="21327"/>
                    <a:pt x="1581" y="21320"/>
                  </a:cubicBezTo>
                  <a:lnTo>
                    <a:pt x="44051" y="3064"/>
                  </a:lnTo>
                  <a:lnTo>
                    <a:pt x="104762" y="38203"/>
                  </a:lnTo>
                  <a:cubicBezTo>
                    <a:pt x="104783" y="38215"/>
                    <a:pt x="104805" y="38221"/>
                    <a:pt x="104830" y="38221"/>
                  </a:cubicBezTo>
                  <a:cubicBezTo>
                    <a:pt x="104852" y="38221"/>
                    <a:pt x="104874" y="38215"/>
                    <a:pt x="104894" y="38204"/>
                  </a:cubicBezTo>
                  <a:lnTo>
                    <a:pt x="106768" y="37162"/>
                  </a:lnTo>
                  <a:cubicBezTo>
                    <a:pt x="106810" y="37138"/>
                    <a:pt x="106836" y="37094"/>
                    <a:pt x="106837" y="37047"/>
                  </a:cubicBezTo>
                  <a:cubicBezTo>
                    <a:pt x="106837" y="36999"/>
                    <a:pt x="106812" y="36955"/>
                    <a:pt x="106772" y="36930"/>
                  </a:cubicBezTo>
                  <a:lnTo>
                    <a:pt x="44127" y="20"/>
                  </a:lnTo>
                  <a:cubicBezTo>
                    <a:pt x="44106" y="7"/>
                    <a:pt x="44083" y="1"/>
                    <a:pt x="440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3"/>
            <p:cNvSpPr/>
            <p:nvPr/>
          </p:nvSpPr>
          <p:spPr>
            <a:xfrm>
              <a:off x="4634225" y="837425"/>
              <a:ext cx="6825" cy="76300"/>
            </a:xfrm>
            <a:custGeom>
              <a:avLst/>
              <a:gdLst/>
              <a:ahLst/>
              <a:cxnLst/>
              <a:rect l="l" t="t" r="r" b="b"/>
              <a:pathLst>
                <a:path w="273" h="3052" extrusionOk="0">
                  <a:moveTo>
                    <a:pt x="136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917"/>
                  </a:lnTo>
                  <a:cubicBezTo>
                    <a:pt x="3" y="2991"/>
                    <a:pt x="63" y="3050"/>
                    <a:pt x="136" y="3051"/>
                  </a:cubicBezTo>
                  <a:cubicBezTo>
                    <a:pt x="210" y="3050"/>
                    <a:pt x="270" y="2991"/>
                    <a:pt x="270" y="2917"/>
                  </a:cubicBezTo>
                  <a:lnTo>
                    <a:pt x="270" y="138"/>
                  </a:lnTo>
                  <a:cubicBezTo>
                    <a:pt x="273" y="63"/>
                    <a:pt x="21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3"/>
            <p:cNvSpPr/>
            <p:nvPr/>
          </p:nvSpPr>
          <p:spPr>
            <a:xfrm>
              <a:off x="2929750" y="2244100"/>
              <a:ext cx="1711250" cy="398075"/>
            </a:xfrm>
            <a:custGeom>
              <a:avLst/>
              <a:gdLst/>
              <a:ahLst/>
              <a:cxnLst/>
              <a:rect l="l" t="t" r="r" b="b"/>
              <a:pathLst>
                <a:path w="68450" h="15923" extrusionOk="0">
                  <a:moveTo>
                    <a:pt x="45945" y="271"/>
                  </a:moveTo>
                  <a:lnTo>
                    <a:pt x="68182" y="5775"/>
                  </a:lnTo>
                  <a:lnTo>
                    <a:pt x="68182" y="12699"/>
                  </a:lnTo>
                  <a:lnTo>
                    <a:pt x="45880" y="8671"/>
                  </a:lnTo>
                  <a:cubicBezTo>
                    <a:pt x="45873" y="8669"/>
                    <a:pt x="45865" y="8669"/>
                    <a:pt x="45858" y="8669"/>
                  </a:cubicBezTo>
                  <a:cubicBezTo>
                    <a:pt x="45850" y="8669"/>
                    <a:pt x="45843" y="8669"/>
                    <a:pt x="45835" y="8671"/>
                  </a:cubicBezTo>
                  <a:lnTo>
                    <a:pt x="267" y="15634"/>
                  </a:lnTo>
                  <a:lnTo>
                    <a:pt x="267" y="9642"/>
                  </a:lnTo>
                  <a:lnTo>
                    <a:pt x="45945" y="271"/>
                  </a:lnTo>
                  <a:close/>
                  <a:moveTo>
                    <a:pt x="45946" y="1"/>
                  </a:moveTo>
                  <a:cubicBezTo>
                    <a:pt x="45938" y="1"/>
                    <a:pt x="45929" y="1"/>
                    <a:pt x="45920" y="3"/>
                  </a:cubicBezTo>
                  <a:lnTo>
                    <a:pt x="107" y="9401"/>
                  </a:lnTo>
                  <a:cubicBezTo>
                    <a:pt x="45" y="9414"/>
                    <a:pt x="0" y="9468"/>
                    <a:pt x="0" y="9532"/>
                  </a:cubicBezTo>
                  <a:lnTo>
                    <a:pt x="0" y="15790"/>
                  </a:lnTo>
                  <a:cubicBezTo>
                    <a:pt x="0" y="15863"/>
                    <a:pt x="60" y="15923"/>
                    <a:pt x="133" y="15923"/>
                  </a:cubicBezTo>
                  <a:cubicBezTo>
                    <a:pt x="141" y="15923"/>
                    <a:pt x="148" y="15923"/>
                    <a:pt x="154" y="15921"/>
                  </a:cubicBezTo>
                  <a:lnTo>
                    <a:pt x="45854" y="8936"/>
                  </a:lnTo>
                  <a:lnTo>
                    <a:pt x="68292" y="12990"/>
                  </a:lnTo>
                  <a:cubicBezTo>
                    <a:pt x="68299" y="12992"/>
                    <a:pt x="68307" y="12992"/>
                    <a:pt x="68315" y="12992"/>
                  </a:cubicBezTo>
                  <a:cubicBezTo>
                    <a:pt x="68387" y="12992"/>
                    <a:pt x="68449" y="12934"/>
                    <a:pt x="68449" y="12859"/>
                  </a:cubicBezTo>
                  <a:lnTo>
                    <a:pt x="68449" y="5671"/>
                  </a:lnTo>
                  <a:cubicBezTo>
                    <a:pt x="68449" y="5608"/>
                    <a:pt x="68407" y="5555"/>
                    <a:pt x="68348" y="5541"/>
                  </a:cubicBezTo>
                  <a:lnTo>
                    <a:pt x="45979" y="4"/>
                  </a:lnTo>
                  <a:cubicBezTo>
                    <a:pt x="45968" y="2"/>
                    <a:pt x="45957" y="1"/>
                    <a:pt x="459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3"/>
            <p:cNvSpPr/>
            <p:nvPr/>
          </p:nvSpPr>
          <p:spPr>
            <a:xfrm>
              <a:off x="4072800" y="2244100"/>
              <a:ext cx="9000" cy="223375"/>
            </a:xfrm>
            <a:custGeom>
              <a:avLst/>
              <a:gdLst/>
              <a:ahLst/>
              <a:cxnLst/>
              <a:rect l="l" t="t" r="r" b="b"/>
              <a:pathLst>
                <a:path w="360" h="8935" extrusionOk="0">
                  <a:moveTo>
                    <a:pt x="225" y="0"/>
                  </a:moveTo>
                  <a:cubicBezTo>
                    <a:pt x="153" y="0"/>
                    <a:pt x="93" y="60"/>
                    <a:pt x="93" y="133"/>
                  </a:cubicBezTo>
                  <a:lnTo>
                    <a:pt x="0" y="8800"/>
                  </a:lnTo>
                  <a:cubicBezTo>
                    <a:pt x="0" y="8874"/>
                    <a:pt x="59" y="8934"/>
                    <a:pt x="133" y="8935"/>
                  </a:cubicBezTo>
                  <a:lnTo>
                    <a:pt x="134" y="8935"/>
                  </a:lnTo>
                  <a:cubicBezTo>
                    <a:pt x="207" y="8935"/>
                    <a:pt x="267" y="8876"/>
                    <a:pt x="268" y="8802"/>
                  </a:cubicBezTo>
                  <a:lnTo>
                    <a:pt x="359" y="135"/>
                  </a:lnTo>
                  <a:cubicBezTo>
                    <a:pt x="359" y="61"/>
                    <a:pt x="301" y="1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3"/>
            <p:cNvSpPr/>
            <p:nvPr/>
          </p:nvSpPr>
          <p:spPr>
            <a:xfrm>
              <a:off x="2213750" y="3591450"/>
              <a:ext cx="1364075" cy="133550"/>
            </a:xfrm>
            <a:custGeom>
              <a:avLst/>
              <a:gdLst/>
              <a:ahLst/>
              <a:cxnLst/>
              <a:rect l="l" t="t" r="r" b="b"/>
              <a:pathLst>
                <a:path w="54563" h="5342" extrusionOk="0">
                  <a:moveTo>
                    <a:pt x="138" y="0"/>
                  </a:moveTo>
                  <a:cubicBezTo>
                    <a:pt x="71" y="0"/>
                    <a:pt x="14" y="52"/>
                    <a:pt x="9" y="121"/>
                  </a:cubicBezTo>
                  <a:cubicBezTo>
                    <a:pt x="1" y="195"/>
                    <a:pt x="56" y="260"/>
                    <a:pt x="129" y="267"/>
                  </a:cubicBezTo>
                  <a:lnTo>
                    <a:pt x="54412" y="5341"/>
                  </a:lnTo>
                  <a:lnTo>
                    <a:pt x="54425" y="5341"/>
                  </a:lnTo>
                  <a:cubicBezTo>
                    <a:pt x="54425" y="5341"/>
                    <a:pt x="54426" y="5341"/>
                    <a:pt x="54427" y="5341"/>
                  </a:cubicBezTo>
                  <a:cubicBezTo>
                    <a:pt x="54497" y="5341"/>
                    <a:pt x="54556" y="5286"/>
                    <a:pt x="54559" y="5215"/>
                  </a:cubicBezTo>
                  <a:cubicBezTo>
                    <a:pt x="54562" y="5144"/>
                    <a:pt x="54508" y="5081"/>
                    <a:pt x="54438" y="5076"/>
                  </a:cubicBezTo>
                  <a:lnTo>
                    <a:pt x="155" y="1"/>
                  </a:lnTo>
                  <a:cubicBezTo>
                    <a:pt x="149" y="1"/>
                    <a:pt x="144" y="0"/>
                    <a:pt x="1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3"/>
            <p:cNvSpPr/>
            <p:nvPr/>
          </p:nvSpPr>
          <p:spPr>
            <a:xfrm>
              <a:off x="3745000" y="2896300"/>
              <a:ext cx="689350" cy="1272825"/>
            </a:xfrm>
            <a:custGeom>
              <a:avLst/>
              <a:gdLst/>
              <a:ahLst/>
              <a:cxnLst/>
              <a:rect l="l" t="t" r="r" b="b"/>
              <a:pathLst>
                <a:path w="27574" h="50913" extrusionOk="0">
                  <a:moveTo>
                    <a:pt x="27306" y="275"/>
                  </a:moveTo>
                  <a:lnTo>
                    <a:pt x="27306" y="50620"/>
                  </a:lnTo>
                  <a:lnTo>
                    <a:pt x="268" y="45897"/>
                  </a:lnTo>
                  <a:lnTo>
                    <a:pt x="268" y="1850"/>
                  </a:lnTo>
                  <a:lnTo>
                    <a:pt x="27306" y="275"/>
                  </a:lnTo>
                  <a:close/>
                  <a:moveTo>
                    <a:pt x="27431" y="1"/>
                  </a:moveTo>
                  <a:lnTo>
                    <a:pt x="126" y="1590"/>
                  </a:lnTo>
                  <a:cubicBezTo>
                    <a:pt x="56" y="1594"/>
                    <a:pt x="1" y="1652"/>
                    <a:pt x="1" y="1724"/>
                  </a:cubicBezTo>
                  <a:lnTo>
                    <a:pt x="1" y="46009"/>
                  </a:lnTo>
                  <a:cubicBezTo>
                    <a:pt x="1" y="46074"/>
                    <a:pt x="48" y="46129"/>
                    <a:pt x="112" y="46140"/>
                  </a:cubicBezTo>
                  <a:lnTo>
                    <a:pt x="27416" y="50910"/>
                  </a:lnTo>
                  <a:cubicBezTo>
                    <a:pt x="27424" y="50912"/>
                    <a:pt x="27431" y="50913"/>
                    <a:pt x="27439" y="50913"/>
                  </a:cubicBezTo>
                  <a:cubicBezTo>
                    <a:pt x="27513" y="50913"/>
                    <a:pt x="27573" y="50853"/>
                    <a:pt x="27572" y="50780"/>
                  </a:cubicBezTo>
                  <a:lnTo>
                    <a:pt x="27572" y="135"/>
                  </a:lnTo>
                  <a:cubicBezTo>
                    <a:pt x="27572" y="98"/>
                    <a:pt x="27558" y="63"/>
                    <a:pt x="27530" y="37"/>
                  </a:cubicBezTo>
                  <a:cubicBezTo>
                    <a:pt x="27503" y="14"/>
                    <a:pt x="27468" y="2"/>
                    <a:pt x="274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3"/>
            <p:cNvSpPr/>
            <p:nvPr/>
          </p:nvSpPr>
          <p:spPr>
            <a:xfrm>
              <a:off x="3294200" y="2908050"/>
              <a:ext cx="1140375" cy="1589650"/>
            </a:xfrm>
            <a:custGeom>
              <a:avLst/>
              <a:gdLst/>
              <a:ahLst/>
              <a:cxnLst/>
              <a:rect l="l" t="t" r="r" b="b"/>
              <a:pathLst>
                <a:path w="45615" h="63586" extrusionOk="0">
                  <a:moveTo>
                    <a:pt x="45463" y="1"/>
                  </a:moveTo>
                  <a:lnTo>
                    <a:pt x="19294" y="1611"/>
                  </a:lnTo>
                  <a:cubicBezTo>
                    <a:pt x="19224" y="1616"/>
                    <a:pt x="19169" y="1674"/>
                    <a:pt x="19168" y="1745"/>
                  </a:cubicBezTo>
                  <a:lnTo>
                    <a:pt x="19168" y="45247"/>
                  </a:lnTo>
                  <a:lnTo>
                    <a:pt x="8628" y="46891"/>
                  </a:lnTo>
                  <a:cubicBezTo>
                    <a:pt x="8563" y="46902"/>
                    <a:pt x="8515" y="46958"/>
                    <a:pt x="8515" y="47024"/>
                  </a:cubicBezTo>
                  <a:lnTo>
                    <a:pt x="8515" y="50958"/>
                  </a:lnTo>
                  <a:lnTo>
                    <a:pt x="115" y="52217"/>
                  </a:lnTo>
                  <a:cubicBezTo>
                    <a:pt x="50" y="52226"/>
                    <a:pt x="1" y="52282"/>
                    <a:pt x="1" y="52348"/>
                  </a:cubicBezTo>
                  <a:lnTo>
                    <a:pt x="1" y="56799"/>
                  </a:lnTo>
                  <a:cubicBezTo>
                    <a:pt x="1" y="56861"/>
                    <a:pt x="42" y="56914"/>
                    <a:pt x="102" y="56928"/>
                  </a:cubicBezTo>
                  <a:lnTo>
                    <a:pt x="26744" y="63582"/>
                  </a:lnTo>
                  <a:cubicBezTo>
                    <a:pt x="26754" y="63584"/>
                    <a:pt x="26766" y="63586"/>
                    <a:pt x="26776" y="63586"/>
                  </a:cubicBezTo>
                  <a:cubicBezTo>
                    <a:pt x="26788" y="63586"/>
                    <a:pt x="26799" y="63584"/>
                    <a:pt x="26809" y="63582"/>
                  </a:cubicBezTo>
                  <a:lnTo>
                    <a:pt x="45504" y="58799"/>
                  </a:lnTo>
                  <a:cubicBezTo>
                    <a:pt x="45573" y="58780"/>
                    <a:pt x="45614" y="58709"/>
                    <a:pt x="45597" y="58639"/>
                  </a:cubicBezTo>
                  <a:cubicBezTo>
                    <a:pt x="45582" y="58578"/>
                    <a:pt x="45528" y="58537"/>
                    <a:pt x="45469" y="58537"/>
                  </a:cubicBezTo>
                  <a:cubicBezTo>
                    <a:pt x="45459" y="58537"/>
                    <a:pt x="45449" y="58538"/>
                    <a:pt x="45439" y="58541"/>
                  </a:cubicBezTo>
                  <a:lnTo>
                    <a:pt x="26776" y="63315"/>
                  </a:lnTo>
                  <a:lnTo>
                    <a:pt x="267" y="56695"/>
                  </a:lnTo>
                  <a:lnTo>
                    <a:pt x="267" y="52464"/>
                  </a:lnTo>
                  <a:lnTo>
                    <a:pt x="8669" y="51206"/>
                  </a:lnTo>
                  <a:cubicBezTo>
                    <a:pt x="8734" y="51197"/>
                    <a:pt x="8782" y="51141"/>
                    <a:pt x="8782" y="51074"/>
                  </a:cubicBezTo>
                  <a:lnTo>
                    <a:pt x="8782" y="47138"/>
                  </a:lnTo>
                  <a:lnTo>
                    <a:pt x="19321" y="45493"/>
                  </a:lnTo>
                  <a:cubicBezTo>
                    <a:pt x="19386" y="45483"/>
                    <a:pt x="19435" y="45427"/>
                    <a:pt x="19435" y="45362"/>
                  </a:cubicBezTo>
                  <a:lnTo>
                    <a:pt x="19435" y="1870"/>
                  </a:lnTo>
                  <a:lnTo>
                    <a:pt x="45479" y="267"/>
                  </a:lnTo>
                  <a:cubicBezTo>
                    <a:pt x="45553" y="262"/>
                    <a:pt x="45609" y="198"/>
                    <a:pt x="45604" y="125"/>
                  </a:cubicBezTo>
                  <a:cubicBezTo>
                    <a:pt x="45600" y="53"/>
                    <a:pt x="45549" y="1"/>
                    <a:pt x="454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3"/>
            <p:cNvSpPr/>
            <p:nvPr/>
          </p:nvSpPr>
          <p:spPr>
            <a:xfrm>
              <a:off x="3506875" y="4080300"/>
              <a:ext cx="1134250" cy="337725"/>
            </a:xfrm>
            <a:custGeom>
              <a:avLst/>
              <a:gdLst/>
              <a:ahLst/>
              <a:cxnLst/>
              <a:rect l="l" t="t" r="r" b="b"/>
              <a:pathLst>
                <a:path w="45370" h="13509" extrusionOk="0">
                  <a:moveTo>
                    <a:pt x="145" y="1"/>
                  </a:moveTo>
                  <a:cubicBezTo>
                    <a:pt x="82" y="1"/>
                    <a:pt x="26" y="45"/>
                    <a:pt x="13" y="109"/>
                  </a:cubicBezTo>
                  <a:cubicBezTo>
                    <a:pt x="0" y="181"/>
                    <a:pt x="46" y="250"/>
                    <a:pt x="117" y="265"/>
                  </a:cubicBezTo>
                  <a:lnTo>
                    <a:pt x="27763" y="5477"/>
                  </a:lnTo>
                  <a:cubicBezTo>
                    <a:pt x="27771" y="5478"/>
                    <a:pt x="27780" y="5479"/>
                    <a:pt x="27789" y="5479"/>
                  </a:cubicBezTo>
                  <a:cubicBezTo>
                    <a:pt x="27797" y="5479"/>
                    <a:pt x="27806" y="5478"/>
                    <a:pt x="27815" y="5477"/>
                  </a:cubicBezTo>
                  <a:lnTo>
                    <a:pt x="36830" y="3584"/>
                  </a:lnTo>
                  <a:lnTo>
                    <a:pt x="36830" y="11780"/>
                  </a:lnTo>
                  <a:cubicBezTo>
                    <a:pt x="36830" y="11844"/>
                    <a:pt x="36876" y="11898"/>
                    <a:pt x="36939" y="11911"/>
                  </a:cubicBezTo>
                  <a:lnTo>
                    <a:pt x="45205" y="13506"/>
                  </a:lnTo>
                  <a:cubicBezTo>
                    <a:pt x="45213" y="13507"/>
                    <a:pt x="45222" y="13508"/>
                    <a:pt x="45230" y="13508"/>
                  </a:cubicBezTo>
                  <a:lnTo>
                    <a:pt x="45230" y="13507"/>
                  </a:lnTo>
                  <a:cubicBezTo>
                    <a:pt x="45299" y="13507"/>
                    <a:pt x="45356" y="13455"/>
                    <a:pt x="45363" y="13386"/>
                  </a:cubicBezTo>
                  <a:cubicBezTo>
                    <a:pt x="45369" y="13317"/>
                    <a:pt x="45322" y="13254"/>
                    <a:pt x="45255" y="13243"/>
                  </a:cubicBezTo>
                  <a:lnTo>
                    <a:pt x="37097" y="11669"/>
                  </a:lnTo>
                  <a:lnTo>
                    <a:pt x="37097" y="3419"/>
                  </a:lnTo>
                  <a:cubicBezTo>
                    <a:pt x="37097" y="3379"/>
                    <a:pt x="37079" y="3341"/>
                    <a:pt x="37047" y="3315"/>
                  </a:cubicBezTo>
                  <a:cubicBezTo>
                    <a:pt x="37023" y="3297"/>
                    <a:pt x="36993" y="3286"/>
                    <a:pt x="36963" y="3286"/>
                  </a:cubicBezTo>
                  <a:cubicBezTo>
                    <a:pt x="36954" y="3286"/>
                    <a:pt x="36945" y="3287"/>
                    <a:pt x="36937" y="3289"/>
                  </a:cubicBezTo>
                  <a:lnTo>
                    <a:pt x="27785" y="5210"/>
                  </a:lnTo>
                  <a:lnTo>
                    <a:pt x="167" y="2"/>
                  </a:lnTo>
                  <a:cubicBezTo>
                    <a:pt x="159" y="1"/>
                    <a:pt x="152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3"/>
            <p:cNvSpPr/>
            <p:nvPr/>
          </p:nvSpPr>
          <p:spPr>
            <a:xfrm>
              <a:off x="3506775" y="4181575"/>
              <a:ext cx="698125" cy="145075"/>
            </a:xfrm>
            <a:custGeom>
              <a:avLst/>
              <a:gdLst/>
              <a:ahLst/>
              <a:cxnLst/>
              <a:rect l="l" t="t" r="r" b="b"/>
              <a:pathLst>
                <a:path w="27925" h="5803" extrusionOk="0">
                  <a:moveTo>
                    <a:pt x="148" y="1"/>
                  </a:moveTo>
                  <a:cubicBezTo>
                    <a:pt x="85" y="1"/>
                    <a:pt x="28" y="44"/>
                    <a:pt x="15" y="107"/>
                  </a:cubicBezTo>
                  <a:cubicBezTo>
                    <a:pt x="0" y="180"/>
                    <a:pt x="47" y="250"/>
                    <a:pt x="120" y="265"/>
                  </a:cubicBezTo>
                  <a:lnTo>
                    <a:pt x="27765" y="5800"/>
                  </a:lnTo>
                  <a:cubicBezTo>
                    <a:pt x="27773" y="5801"/>
                    <a:pt x="27782" y="5803"/>
                    <a:pt x="27791" y="5803"/>
                  </a:cubicBezTo>
                  <a:cubicBezTo>
                    <a:pt x="27864" y="5803"/>
                    <a:pt x="27924" y="5743"/>
                    <a:pt x="27924" y="5668"/>
                  </a:cubicBezTo>
                  <a:lnTo>
                    <a:pt x="27924" y="1294"/>
                  </a:lnTo>
                  <a:cubicBezTo>
                    <a:pt x="27924" y="1221"/>
                    <a:pt x="27864" y="1161"/>
                    <a:pt x="27791" y="1161"/>
                  </a:cubicBezTo>
                  <a:cubicBezTo>
                    <a:pt x="27717" y="1161"/>
                    <a:pt x="27657" y="1221"/>
                    <a:pt x="27657" y="1294"/>
                  </a:cubicBezTo>
                  <a:lnTo>
                    <a:pt x="27657" y="5507"/>
                  </a:lnTo>
                  <a:lnTo>
                    <a:pt x="172" y="3"/>
                  </a:ln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3"/>
            <p:cNvSpPr/>
            <p:nvPr/>
          </p:nvSpPr>
          <p:spPr>
            <a:xfrm>
              <a:off x="3293675" y="4213375"/>
              <a:ext cx="911475" cy="155025"/>
            </a:xfrm>
            <a:custGeom>
              <a:avLst/>
              <a:gdLst/>
              <a:ahLst/>
              <a:cxnLst/>
              <a:rect l="l" t="t" r="r" b="b"/>
              <a:pathLst>
                <a:path w="36459" h="6201" extrusionOk="0">
                  <a:moveTo>
                    <a:pt x="148" y="0"/>
                  </a:moveTo>
                  <a:cubicBezTo>
                    <a:pt x="87" y="0"/>
                    <a:pt x="32" y="42"/>
                    <a:pt x="18" y="105"/>
                  </a:cubicBezTo>
                  <a:cubicBezTo>
                    <a:pt x="1" y="180"/>
                    <a:pt x="50" y="254"/>
                    <a:pt x="127" y="266"/>
                  </a:cubicBezTo>
                  <a:lnTo>
                    <a:pt x="26769" y="6196"/>
                  </a:lnTo>
                  <a:cubicBezTo>
                    <a:pt x="26778" y="6199"/>
                    <a:pt x="26788" y="6200"/>
                    <a:pt x="26797" y="6200"/>
                  </a:cubicBezTo>
                  <a:cubicBezTo>
                    <a:pt x="26805" y="6200"/>
                    <a:pt x="26813" y="6199"/>
                    <a:pt x="26820" y="6198"/>
                  </a:cubicBezTo>
                  <a:lnTo>
                    <a:pt x="36337" y="4529"/>
                  </a:lnTo>
                  <a:cubicBezTo>
                    <a:pt x="36410" y="4516"/>
                    <a:pt x="36458" y="4447"/>
                    <a:pt x="36445" y="4374"/>
                  </a:cubicBezTo>
                  <a:cubicBezTo>
                    <a:pt x="36436" y="4309"/>
                    <a:pt x="36381" y="4263"/>
                    <a:pt x="36319" y="4263"/>
                  </a:cubicBezTo>
                  <a:cubicBezTo>
                    <a:pt x="36310" y="4263"/>
                    <a:pt x="36301" y="4264"/>
                    <a:pt x="36292" y="4266"/>
                  </a:cubicBezTo>
                  <a:lnTo>
                    <a:pt x="26800" y="5931"/>
                  </a:lnTo>
                  <a:lnTo>
                    <a:pt x="184" y="5"/>
                  </a:lnTo>
                  <a:cubicBezTo>
                    <a:pt x="172" y="2"/>
                    <a:pt x="160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3"/>
            <p:cNvSpPr/>
            <p:nvPr/>
          </p:nvSpPr>
          <p:spPr>
            <a:xfrm>
              <a:off x="3960275" y="4287675"/>
              <a:ext cx="6700" cy="292650"/>
            </a:xfrm>
            <a:custGeom>
              <a:avLst/>
              <a:gdLst/>
              <a:ahLst/>
              <a:cxnLst/>
              <a:rect l="l" t="t" r="r" b="b"/>
              <a:pathLst>
                <a:path w="268" h="11706" extrusionOk="0">
                  <a:moveTo>
                    <a:pt x="133" y="1"/>
                  </a:moveTo>
                  <a:cubicBezTo>
                    <a:pt x="62" y="1"/>
                    <a:pt x="3" y="57"/>
                    <a:pt x="1" y="129"/>
                  </a:cubicBezTo>
                  <a:lnTo>
                    <a:pt x="1" y="11571"/>
                  </a:lnTo>
                  <a:cubicBezTo>
                    <a:pt x="1" y="11645"/>
                    <a:pt x="61" y="11705"/>
                    <a:pt x="133" y="11705"/>
                  </a:cubicBezTo>
                  <a:cubicBezTo>
                    <a:pt x="208" y="11705"/>
                    <a:pt x="267" y="11645"/>
                    <a:pt x="267" y="11571"/>
                  </a:cubicBezTo>
                  <a:lnTo>
                    <a:pt x="267" y="129"/>
                  </a:lnTo>
                  <a:cubicBezTo>
                    <a:pt x="265" y="57"/>
                    <a:pt x="20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3"/>
            <p:cNvSpPr/>
            <p:nvPr/>
          </p:nvSpPr>
          <p:spPr>
            <a:xfrm>
              <a:off x="3744425" y="2936025"/>
              <a:ext cx="36975" cy="19000"/>
            </a:xfrm>
            <a:custGeom>
              <a:avLst/>
              <a:gdLst/>
              <a:ahLst/>
              <a:cxnLst/>
              <a:rect l="l" t="t" r="r" b="b"/>
              <a:pathLst>
                <a:path w="1479" h="760" extrusionOk="0">
                  <a:moveTo>
                    <a:pt x="153" y="0"/>
                  </a:moveTo>
                  <a:cubicBezTo>
                    <a:pt x="102" y="0"/>
                    <a:pt x="52" y="30"/>
                    <a:pt x="30" y="82"/>
                  </a:cubicBezTo>
                  <a:cubicBezTo>
                    <a:pt x="0" y="151"/>
                    <a:pt x="34" y="230"/>
                    <a:pt x="105" y="259"/>
                  </a:cubicBezTo>
                  <a:lnTo>
                    <a:pt x="1240" y="749"/>
                  </a:lnTo>
                  <a:cubicBezTo>
                    <a:pt x="1256" y="756"/>
                    <a:pt x="1275" y="760"/>
                    <a:pt x="1293" y="760"/>
                  </a:cubicBezTo>
                  <a:cubicBezTo>
                    <a:pt x="1437" y="760"/>
                    <a:pt x="1479" y="562"/>
                    <a:pt x="1346" y="503"/>
                  </a:cubicBezTo>
                  <a:lnTo>
                    <a:pt x="210" y="13"/>
                  </a:lnTo>
                  <a:cubicBezTo>
                    <a:pt x="192" y="4"/>
                    <a:pt x="172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3"/>
            <p:cNvSpPr/>
            <p:nvPr/>
          </p:nvSpPr>
          <p:spPr>
            <a:xfrm>
              <a:off x="3847775" y="3005275"/>
              <a:ext cx="498550" cy="183300"/>
            </a:xfrm>
            <a:custGeom>
              <a:avLst/>
              <a:gdLst/>
              <a:ahLst/>
              <a:cxnLst/>
              <a:rect l="l" t="t" r="r" b="b"/>
              <a:pathLst>
                <a:path w="19942" h="7332" extrusionOk="0">
                  <a:moveTo>
                    <a:pt x="19676" y="272"/>
                  </a:moveTo>
                  <a:lnTo>
                    <a:pt x="19676" y="7065"/>
                  </a:lnTo>
                  <a:lnTo>
                    <a:pt x="267" y="7065"/>
                  </a:lnTo>
                  <a:lnTo>
                    <a:pt x="267" y="1036"/>
                  </a:lnTo>
                  <a:lnTo>
                    <a:pt x="19676" y="272"/>
                  </a:lnTo>
                  <a:close/>
                  <a:moveTo>
                    <a:pt x="19808" y="0"/>
                  </a:moveTo>
                  <a:cubicBezTo>
                    <a:pt x="19807" y="0"/>
                    <a:pt x="19805" y="0"/>
                    <a:pt x="19804" y="0"/>
                  </a:cubicBezTo>
                  <a:lnTo>
                    <a:pt x="129" y="776"/>
                  </a:lnTo>
                  <a:cubicBezTo>
                    <a:pt x="57" y="779"/>
                    <a:pt x="0" y="837"/>
                    <a:pt x="0" y="909"/>
                  </a:cubicBezTo>
                  <a:lnTo>
                    <a:pt x="0" y="7199"/>
                  </a:lnTo>
                  <a:cubicBezTo>
                    <a:pt x="0" y="7272"/>
                    <a:pt x="60" y="7332"/>
                    <a:pt x="134" y="7332"/>
                  </a:cubicBezTo>
                  <a:lnTo>
                    <a:pt x="19809" y="7332"/>
                  </a:lnTo>
                  <a:cubicBezTo>
                    <a:pt x="19882" y="7332"/>
                    <a:pt x="19942" y="7272"/>
                    <a:pt x="19942" y="7199"/>
                  </a:cubicBezTo>
                  <a:lnTo>
                    <a:pt x="19942" y="133"/>
                  </a:lnTo>
                  <a:cubicBezTo>
                    <a:pt x="19942" y="59"/>
                    <a:pt x="19882" y="0"/>
                    <a:pt x="19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3"/>
            <p:cNvSpPr/>
            <p:nvPr/>
          </p:nvSpPr>
          <p:spPr>
            <a:xfrm>
              <a:off x="3847775" y="3274675"/>
              <a:ext cx="498550" cy="163475"/>
            </a:xfrm>
            <a:custGeom>
              <a:avLst/>
              <a:gdLst/>
              <a:ahLst/>
              <a:cxnLst/>
              <a:rect l="l" t="t" r="r" b="b"/>
              <a:pathLst>
                <a:path w="19942" h="6539" extrusionOk="0">
                  <a:moveTo>
                    <a:pt x="267" y="269"/>
                  </a:moveTo>
                  <a:lnTo>
                    <a:pt x="19676" y="471"/>
                  </a:lnTo>
                  <a:lnTo>
                    <a:pt x="19676" y="6268"/>
                  </a:lnTo>
                  <a:lnTo>
                    <a:pt x="267" y="5692"/>
                  </a:lnTo>
                  <a:lnTo>
                    <a:pt x="267" y="269"/>
                  </a:lnTo>
                  <a:close/>
                  <a:moveTo>
                    <a:pt x="135" y="1"/>
                  </a:moveTo>
                  <a:cubicBezTo>
                    <a:pt x="99" y="1"/>
                    <a:pt x="65" y="15"/>
                    <a:pt x="40" y="40"/>
                  </a:cubicBezTo>
                  <a:cubicBezTo>
                    <a:pt x="14" y="65"/>
                    <a:pt x="0" y="99"/>
                    <a:pt x="0" y="135"/>
                  </a:cubicBezTo>
                  <a:lnTo>
                    <a:pt x="0" y="5823"/>
                  </a:lnTo>
                  <a:cubicBezTo>
                    <a:pt x="0" y="5894"/>
                    <a:pt x="57" y="5953"/>
                    <a:pt x="130" y="5955"/>
                  </a:cubicBezTo>
                  <a:lnTo>
                    <a:pt x="19805" y="6538"/>
                  </a:lnTo>
                  <a:lnTo>
                    <a:pt x="19809" y="6538"/>
                  </a:lnTo>
                  <a:cubicBezTo>
                    <a:pt x="19883" y="6538"/>
                    <a:pt x="19942" y="6478"/>
                    <a:pt x="19942" y="6404"/>
                  </a:cubicBezTo>
                  <a:lnTo>
                    <a:pt x="19942" y="339"/>
                  </a:lnTo>
                  <a:cubicBezTo>
                    <a:pt x="19942" y="265"/>
                    <a:pt x="19883" y="207"/>
                    <a:pt x="19810" y="205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3"/>
            <p:cNvSpPr/>
            <p:nvPr/>
          </p:nvSpPr>
          <p:spPr>
            <a:xfrm>
              <a:off x="3514375" y="2562200"/>
              <a:ext cx="411625" cy="74600"/>
            </a:xfrm>
            <a:custGeom>
              <a:avLst/>
              <a:gdLst/>
              <a:ahLst/>
              <a:cxnLst/>
              <a:rect l="l" t="t" r="r" b="b"/>
              <a:pathLst>
                <a:path w="16465" h="2984" extrusionOk="0">
                  <a:moveTo>
                    <a:pt x="8233" y="268"/>
                  </a:moveTo>
                  <a:cubicBezTo>
                    <a:pt x="13167" y="268"/>
                    <a:pt x="16197" y="981"/>
                    <a:pt x="16197" y="1492"/>
                  </a:cubicBezTo>
                  <a:cubicBezTo>
                    <a:pt x="16197" y="2004"/>
                    <a:pt x="13167" y="2717"/>
                    <a:pt x="8233" y="2717"/>
                  </a:cubicBezTo>
                  <a:cubicBezTo>
                    <a:pt x="3298" y="2717"/>
                    <a:pt x="268" y="2004"/>
                    <a:pt x="268" y="1492"/>
                  </a:cubicBezTo>
                  <a:cubicBezTo>
                    <a:pt x="268" y="981"/>
                    <a:pt x="3298" y="268"/>
                    <a:pt x="8233" y="268"/>
                  </a:cubicBezTo>
                  <a:close/>
                  <a:moveTo>
                    <a:pt x="8233" y="1"/>
                  </a:moveTo>
                  <a:cubicBezTo>
                    <a:pt x="4141" y="1"/>
                    <a:pt x="1" y="514"/>
                    <a:pt x="1" y="1492"/>
                  </a:cubicBezTo>
                  <a:cubicBezTo>
                    <a:pt x="1" y="2472"/>
                    <a:pt x="4142" y="2984"/>
                    <a:pt x="8233" y="2984"/>
                  </a:cubicBezTo>
                  <a:cubicBezTo>
                    <a:pt x="12323" y="2984"/>
                    <a:pt x="16465" y="2471"/>
                    <a:pt x="16465" y="1492"/>
                  </a:cubicBezTo>
                  <a:cubicBezTo>
                    <a:pt x="16465" y="514"/>
                    <a:pt x="12323" y="1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3"/>
            <p:cNvSpPr/>
            <p:nvPr/>
          </p:nvSpPr>
          <p:spPr>
            <a:xfrm>
              <a:off x="4465625" y="3245325"/>
              <a:ext cx="138275" cy="188825"/>
            </a:xfrm>
            <a:custGeom>
              <a:avLst/>
              <a:gdLst/>
              <a:ahLst/>
              <a:cxnLst/>
              <a:rect l="l" t="t" r="r" b="b"/>
              <a:pathLst>
                <a:path w="5531" h="7553" extrusionOk="0">
                  <a:moveTo>
                    <a:pt x="5262" y="272"/>
                  </a:moveTo>
                  <a:lnTo>
                    <a:pt x="5262" y="7283"/>
                  </a:lnTo>
                  <a:lnTo>
                    <a:pt x="267" y="7138"/>
                  </a:lnTo>
                  <a:lnTo>
                    <a:pt x="267" y="420"/>
                  </a:lnTo>
                  <a:lnTo>
                    <a:pt x="5262" y="272"/>
                  </a:lnTo>
                  <a:close/>
                  <a:moveTo>
                    <a:pt x="5392" y="1"/>
                  </a:moveTo>
                  <a:lnTo>
                    <a:pt x="130" y="157"/>
                  </a:lnTo>
                  <a:cubicBezTo>
                    <a:pt x="58" y="160"/>
                    <a:pt x="0" y="218"/>
                    <a:pt x="0" y="291"/>
                  </a:cubicBezTo>
                  <a:lnTo>
                    <a:pt x="0" y="7267"/>
                  </a:lnTo>
                  <a:cubicBezTo>
                    <a:pt x="0" y="7340"/>
                    <a:pt x="58" y="7399"/>
                    <a:pt x="130" y="7400"/>
                  </a:cubicBezTo>
                  <a:lnTo>
                    <a:pt x="5392" y="7552"/>
                  </a:lnTo>
                  <a:lnTo>
                    <a:pt x="5396" y="7552"/>
                  </a:lnTo>
                  <a:cubicBezTo>
                    <a:pt x="5430" y="7552"/>
                    <a:pt x="5464" y="7539"/>
                    <a:pt x="5490" y="7516"/>
                  </a:cubicBezTo>
                  <a:cubicBezTo>
                    <a:pt x="5515" y="7490"/>
                    <a:pt x="5530" y="7456"/>
                    <a:pt x="5530" y="7420"/>
                  </a:cubicBezTo>
                  <a:lnTo>
                    <a:pt x="5530" y="134"/>
                  </a:lnTo>
                  <a:cubicBezTo>
                    <a:pt x="5530" y="97"/>
                    <a:pt x="5515" y="63"/>
                    <a:pt x="5490" y="37"/>
                  </a:cubicBezTo>
                  <a:cubicBezTo>
                    <a:pt x="5463" y="14"/>
                    <a:pt x="5428" y="1"/>
                    <a:pt x="53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3"/>
            <p:cNvSpPr/>
            <p:nvPr/>
          </p:nvSpPr>
          <p:spPr>
            <a:xfrm>
              <a:off x="4493925" y="3274575"/>
              <a:ext cx="83425" cy="51250"/>
            </a:xfrm>
            <a:custGeom>
              <a:avLst/>
              <a:gdLst/>
              <a:ahLst/>
              <a:cxnLst/>
              <a:rect l="l" t="t" r="r" b="b"/>
              <a:pathLst>
                <a:path w="3337" h="2050" extrusionOk="0">
                  <a:moveTo>
                    <a:pt x="3069" y="273"/>
                  </a:moveTo>
                  <a:lnTo>
                    <a:pt x="3069" y="1724"/>
                  </a:lnTo>
                  <a:lnTo>
                    <a:pt x="267" y="1780"/>
                  </a:lnTo>
                  <a:lnTo>
                    <a:pt x="267" y="367"/>
                  </a:lnTo>
                  <a:lnTo>
                    <a:pt x="3069" y="273"/>
                  </a:lnTo>
                  <a:close/>
                  <a:moveTo>
                    <a:pt x="3203" y="1"/>
                  </a:moveTo>
                  <a:cubicBezTo>
                    <a:pt x="3201" y="1"/>
                    <a:pt x="3200" y="1"/>
                    <a:pt x="3198" y="1"/>
                  </a:cubicBezTo>
                  <a:lnTo>
                    <a:pt x="129" y="105"/>
                  </a:lnTo>
                  <a:cubicBezTo>
                    <a:pt x="58" y="108"/>
                    <a:pt x="1" y="166"/>
                    <a:pt x="1" y="238"/>
                  </a:cubicBezTo>
                  <a:lnTo>
                    <a:pt x="1" y="1917"/>
                  </a:lnTo>
                  <a:cubicBezTo>
                    <a:pt x="1" y="1990"/>
                    <a:pt x="60" y="2050"/>
                    <a:pt x="135" y="2050"/>
                  </a:cubicBezTo>
                  <a:lnTo>
                    <a:pt x="137" y="2050"/>
                  </a:lnTo>
                  <a:lnTo>
                    <a:pt x="3206" y="1988"/>
                  </a:lnTo>
                  <a:cubicBezTo>
                    <a:pt x="3279" y="1987"/>
                    <a:pt x="3336" y="1927"/>
                    <a:pt x="3336" y="1856"/>
                  </a:cubicBezTo>
                  <a:lnTo>
                    <a:pt x="3336" y="134"/>
                  </a:lnTo>
                  <a:cubicBezTo>
                    <a:pt x="3336" y="99"/>
                    <a:pt x="3322" y="63"/>
                    <a:pt x="3296" y="39"/>
                  </a:cubicBezTo>
                  <a:cubicBezTo>
                    <a:pt x="3271" y="15"/>
                    <a:pt x="3238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3"/>
            <p:cNvSpPr/>
            <p:nvPr/>
          </p:nvSpPr>
          <p:spPr>
            <a:xfrm>
              <a:off x="4494050" y="3346000"/>
              <a:ext cx="85050" cy="6700"/>
            </a:xfrm>
            <a:custGeom>
              <a:avLst/>
              <a:gdLst/>
              <a:ahLst/>
              <a:cxnLst/>
              <a:rect l="l" t="t" r="r" b="b"/>
              <a:pathLst>
                <a:path w="3402" h="268" extrusionOk="0">
                  <a:moveTo>
                    <a:pt x="3268" y="1"/>
                  </a:moveTo>
                  <a:cubicBezTo>
                    <a:pt x="3267" y="1"/>
                    <a:pt x="3265" y="1"/>
                    <a:pt x="3264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4"/>
                  </a:cubicBezTo>
                  <a:cubicBezTo>
                    <a:pt x="1" y="205"/>
                    <a:pt x="57" y="265"/>
                    <a:pt x="130" y="268"/>
                  </a:cubicBezTo>
                  <a:lnTo>
                    <a:pt x="3264" y="268"/>
                  </a:lnTo>
                  <a:cubicBezTo>
                    <a:pt x="3265" y="268"/>
                    <a:pt x="3267" y="268"/>
                    <a:pt x="3268" y="268"/>
                  </a:cubicBezTo>
                  <a:cubicBezTo>
                    <a:pt x="3342" y="268"/>
                    <a:pt x="3402" y="207"/>
                    <a:pt x="3402" y="134"/>
                  </a:cubicBezTo>
                  <a:cubicBezTo>
                    <a:pt x="3402" y="60"/>
                    <a:pt x="3342" y="1"/>
                    <a:pt x="32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3"/>
            <p:cNvSpPr/>
            <p:nvPr/>
          </p:nvSpPr>
          <p:spPr>
            <a:xfrm>
              <a:off x="4494050" y="3371450"/>
              <a:ext cx="83400" cy="6700"/>
            </a:xfrm>
            <a:custGeom>
              <a:avLst/>
              <a:gdLst/>
              <a:ahLst/>
              <a:cxnLst/>
              <a:rect l="l" t="t" r="r" b="b"/>
              <a:pathLst>
                <a:path w="3336" h="268" extrusionOk="0">
                  <a:moveTo>
                    <a:pt x="3202" y="0"/>
                  </a:moveTo>
                  <a:cubicBezTo>
                    <a:pt x="3200" y="0"/>
                    <a:pt x="3199" y="1"/>
                    <a:pt x="3197" y="1"/>
                  </a:cubicBezTo>
                  <a:lnTo>
                    <a:pt x="130" y="1"/>
                  </a:lnTo>
                  <a:cubicBezTo>
                    <a:pt x="57" y="3"/>
                    <a:pt x="1" y="62"/>
                    <a:pt x="1" y="135"/>
                  </a:cubicBezTo>
                  <a:cubicBezTo>
                    <a:pt x="1" y="206"/>
                    <a:pt x="57" y="265"/>
                    <a:pt x="130" y="267"/>
                  </a:cubicBezTo>
                  <a:lnTo>
                    <a:pt x="3197" y="267"/>
                  </a:lnTo>
                  <a:cubicBezTo>
                    <a:pt x="3199" y="267"/>
                    <a:pt x="3200" y="267"/>
                    <a:pt x="3202" y="267"/>
                  </a:cubicBezTo>
                  <a:cubicBezTo>
                    <a:pt x="3275" y="267"/>
                    <a:pt x="3335" y="209"/>
                    <a:pt x="3335" y="135"/>
                  </a:cubicBezTo>
                  <a:cubicBezTo>
                    <a:pt x="3335" y="59"/>
                    <a:pt x="3275" y="0"/>
                    <a:pt x="32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4493850" y="3393900"/>
              <a:ext cx="83525" cy="8075"/>
            </a:xfrm>
            <a:custGeom>
              <a:avLst/>
              <a:gdLst/>
              <a:ahLst/>
              <a:cxnLst/>
              <a:rect l="l" t="t" r="r" b="b"/>
              <a:pathLst>
                <a:path w="3341" h="323" extrusionOk="0">
                  <a:moveTo>
                    <a:pt x="134" y="1"/>
                  </a:moveTo>
                  <a:cubicBezTo>
                    <a:pt x="62" y="1"/>
                    <a:pt x="2" y="59"/>
                    <a:pt x="2" y="132"/>
                  </a:cubicBezTo>
                  <a:cubicBezTo>
                    <a:pt x="1" y="206"/>
                    <a:pt x="61" y="266"/>
                    <a:pt x="134" y="267"/>
                  </a:cubicBezTo>
                  <a:lnTo>
                    <a:pt x="3203" y="322"/>
                  </a:lnTo>
                  <a:lnTo>
                    <a:pt x="3205" y="322"/>
                  </a:lnTo>
                  <a:cubicBezTo>
                    <a:pt x="3206" y="322"/>
                    <a:pt x="3207" y="322"/>
                    <a:pt x="3208" y="322"/>
                  </a:cubicBezTo>
                  <a:cubicBezTo>
                    <a:pt x="3281" y="322"/>
                    <a:pt x="3339" y="263"/>
                    <a:pt x="3339" y="191"/>
                  </a:cubicBezTo>
                  <a:cubicBezTo>
                    <a:pt x="3341" y="116"/>
                    <a:pt x="3282" y="57"/>
                    <a:pt x="3208" y="55"/>
                  </a:cubicBezTo>
                  <a:lnTo>
                    <a:pt x="139" y="1"/>
                  </a:lnTo>
                  <a:lnTo>
                    <a:pt x="136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074950" y="2823925"/>
              <a:ext cx="805400" cy="754750"/>
            </a:xfrm>
            <a:custGeom>
              <a:avLst/>
              <a:gdLst/>
              <a:ahLst/>
              <a:cxnLst/>
              <a:rect l="l" t="t" r="r" b="b"/>
              <a:pathLst>
                <a:path w="32216" h="30190" extrusionOk="0">
                  <a:moveTo>
                    <a:pt x="269" y="287"/>
                  </a:moveTo>
                  <a:lnTo>
                    <a:pt x="31950" y="4735"/>
                  </a:lnTo>
                  <a:lnTo>
                    <a:pt x="31950" y="27905"/>
                  </a:lnTo>
                  <a:lnTo>
                    <a:pt x="269" y="29914"/>
                  </a:lnTo>
                  <a:lnTo>
                    <a:pt x="269" y="287"/>
                  </a:lnTo>
                  <a:close/>
                  <a:moveTo>
                    <a:pt x="137" y="0"/>
                  </a:moveTo>
                  <a:cubicBezTo>
                    <a:pt x="105" y="0"/>
                    <a:pt x="73" y="11"/>
                    <a:pt x="47" y="32"/>
                  </a:cubicBezTo>
                  <a:cubicBezTo>
                    <a:pt x="17" y="57"/>
                    <a:pt x="0" y="95"/>
                    <a:pt x="0" y="133"/>
                  </a:cubicBezTo>
                  <a:lnTo>
                    <a:pt x="0" y="30055"/>
                  </a:lnTo>
                  <a:cubicBezTo>
                    <a:pt x="0" y="30130"/>
                    <a:pt x="60" y="30190"/>
                    <a:pt x="135" y="30190"/>
                  </a:cubicBezTo>
                  <a:cubicBezTo>
                    <a:pt x="137" y="30190"/>
                    <a:pt x="140" y="30190"/>
                    <a:pt x="142" y="30188"/>
                  </a:cubicBezTo>
                  <a:lnTo>
                    <a:pt x="32090" y="28162"/>
                  </a:lnTo>
                  <a:cubicBezTo>
                    <a:pt x="32161" y="28158"/>
                    <a:pt x="32215" y="28099"/>
                    <a:pt x="32215" y="28029"/>
                  </a:cubicBezTo>
                  <a:lnTo>
                    <a:pt x="32215" y="4619"/>
                  </a:lnTo>
                  <a:cubicBezTo>
                    <a:pt x="32215" y="4553"/>
                    <a:pt x="32167" y="4497"/>
                    <a:pt x="32102" y="4486"/>
                  </a:cubicBezTo>
                  <a:lnTo>
                    <a:pt x="153" y="1"/>
                  </a:lnTo>
                  <a:cubicBezTo>
                    <a:pt x="148" y="1"/>
                    <a:pt x="142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074875" y="2930475"/>
              <a:ext cx="766625" cy="634575"/>
            </a:xfrm>
            <a:custGeom>
              <a:avLst/>
              <a:gdLst/>
              <a:ahLst/>
              <a:cxnLst/>
              <a:rect l="l" t="t" r="r" b="b"/>
              <a:pathLst>
                <a:path w="30665" h="25383" extrusionOk="0">
                  <a:moveTo>
                    <a:pt x="30528" y="0"/>
                  </a:moveTo>
                  <a:cubicBezTo>
                    <a:pt x="30452" y="0"/>
                    <a:pt x="30391" y="63"/>
                    <a:pt x="30395" y="138"/>
                  </a:cubicBezTo>
                  <a:lnTo>
                    <a:pt x="30395" y="23486"/>
                  </a:lnTo>
                  <a:lnTo>
                    <a:pt x="130" y="25115"/>
                  </a:lnTo>
                  <a:cubicBezTo>
                    <a:pt x="58" y="25118"/>
                    <a:pt x="1" y="25179"/>
                    <a:pt x="3" y="25252"/>
                  </a:cubicBezTo>
                  <a:cubicBezTo>
                    <a:pt x="5" y="25325"/>
                    <a:pt x="65" y="25382"/>
                    <a:pt x="138" y="25382"/>
                  </a:cubicBezTo>
                  <a:lnTo>
                    <a:pt x="145" y="25382"/>
                  </a:lnTo>
                  <a:lnTo>
                    <a:pt x="30535" y="23745"/>
                  </a:lnTo>
                  <a:cubicBezTo>
                    <a:pt x="30606" y="23741"/>
                    <a:pt x="30662" y="23682"/>
                    <a:pt x="30662" y="23612"/>
                  </a:cubicBezTo>
                  <a:lnTo>
                    <a:pt x="30662" y="138"/>
                  </a:lnTo>
                  <a:cubicBezTo>
                    <a:pt x="30664" y="63"/>
                    <a:pt x="30603" y="0"/>
                    <a:pt x="305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5834550" y="3517425"/>
              <a:ext cx="45950" cy="10625"/>
            </a:xfrm>
            <a:custGeom>
              <a:avLst/>
              <a:gdLst/>
              <a:ahLst/>
              <a:cxnLst/>
              <a:rect l="l" t="t" r="r" b="b"/>
              <a:pathLst>
                <a:path w="1838" h="425" extrusionOk="0">
                  <a:moveTo>
                    <a:pt x="140" y="1"/>
                  </a:moveTo>
                  <a:cubicBezTo>
                    <a:pt x="72" y="1"/>
                    <a:pt x="14" y="53"/>
                    <a:pt x="8" y="121"/>
                  </a:cubicBezTo>
                  <a:cubicBezTo>
                    <a:pt x="0" y="195"/>
                    <a:pt x="55" y="260"/>
                    <a:pt x="128" y="267"/>
                  </a:cubicBezTo>
                  <a:lnTo>
                    <a:pt x="1685" y="423"/>
                  </a:lnTo>
                  <a:lnTo>
                    <a:pt x="1698" y="423"/>
                  </a:lnTo>
                  <a:lnTo>
                    <a:pt x="1698" y="424"/>
                  </a:lnTo>
                  <a:cubicBezTo>
                    <a:pt x="1771" y="424"/>
                    <a:pt x="1830" y="368"/>
                    <a:pt x="1834" y="297"/>
                  </a:cubicBezTo>
                  <a:cubicBezTo>
                    <a:pt x="1838" y="225"/>
                    <a:pt x="1783" y="164"/>
                    <a:pt x="1711" y="158"/>
                  </a:cubicBezTo>
                  <a:lnTo>
                    <a:pt x="154" y="1"/>
                  </a:ln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5508450" y="2884875"/>
              <a:ext cx="6700" cy="656800"/>
            </a:xfrm>
            <a:custGeom>
              <a:avLst/>
              <a:gdLst/>
              <a:ahLst/>
              <a:cxnLst/>
              <a:rect l="l" t="t" r="r" b="b"/>
              <a:pathLst>
                <a:path w="268" h="26272" extrusionOk="0">
                  <a:moveTo>
                    <a:pt x="133" y="1"/>
                  </a:moveTo>
                  <a:cubicBezTo>
                    <a:pt x="62" y="1"/>
                    <a:pt x="3" y="58"/>
                    <a:pt x="0" y="130"/>
                  </a:cubicBezTo>
                  <a:lnTo>
                    <a:pt x="0" y="26139"/>
                  </a:lnTo>
                  <a:cubicBezTo>
                    <a:pt x="0" y="26212"/>
                    <a:pt x="60" y="26272"/>
                    <a:pt x="133" y="26272"/>
                  </a:cubicBezTo>
                  <a:cubicBezTo>
                    <a:pt x="207" y="26272"/>
                    <a:pt x="267" y="26212"/>
                    <a:pt x="267" y="26139"/>
                  </a:cubicBezTo>
                  <a:lnTo>
                    <a:pt x="267" y="130"/>
                  </a:lnTo>
                  <a:cubicBezTo>
                    <a:pt x="265" y="58"/>
                    <a:pt x="206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5527225" y="2887425"/>
              <a:ext cx="6725" cy="653250"/>
            </a:xfrm>
            <a:custGeom>
              <a:avLst/>
              <a:gdLst/>
              <a:ahLst/>
              <a:cxnLst/>
              <a:rect l="l" t="t" r="r" b="b"/>
              <a:pathLst>
                <a:path w="269" h="26130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997"/>
                  </a:lnTo>
                  <a:cubicBezTo>
                    <a:pt x="2" y="26070"/>
                    <a:pt x="60" y="26129"/>
                    <a:pt x="134" y="26129"/>
                  </a:cubicBezTo>
                  <a:cubicBezTo>
                    <a:pt x="209" y="26129"/>
                    <a:pt x="267" y="26070"/>
                    <a:pt x="268" y="25997"/>
                  </a:cubicBezTo>
                  <a:lnTo>
                    <a:pt x="268" y="129"/>
                  </a:lnTo>
                  <a:cubicBezTo>
                    <a:pt x="266" y="58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5074950" y="1576475"/>
              <a:ext cx="805425" cy="991750"/>
            </a:xfrm>
            <a:custGeom>
              <a:avLst/>
              <a:gdLst/>
              <a:ahLst/>
              <a:cxnLst/>
              <a:rect l="l" t="t" r="r" b="b"/>
              <a:pathLst>
                <a:path w="32217" h="39670" extrusionOk="0">
                  <a:moveTo>
                    <a:pt x="267" y="343"/>
                  </a:moveTo>
                  <a:lnTo>
                    <a:pt x="31950" y="14975"/>
                  </a:lnTo>
                  <a:lnTo>
                    <a:pt x="31950" y="39365"/>
                  </a:lnTo>
                  <a:lnTo>
                    <a:pt x="267" y="31584"/>
                  </a:lnTo>
                  <a:lnTo>
                    <a:pt x="267" y="343"/>
                  </a:lnTo>
                  <a:close/>
                  <a:moveTo>
                    <a:pt x="133" y="1"/>
                  </a:moveTo>
                  <a:cubicBezTo>
                    <a:pt x="63" y="1"/>
                    <a:pt x="0" y="58"/>
                    <a:pt x="0" y="135"/>
                  </a:cubicBezTo>
                  <a:lnTo>
                    <a:pt x="0" y="31689"/>
                  </a:lnTo>
                  <a:cubicBezTo>
                    <a:pt x="0" y="31750"/>
                    <a:pt x="42" y="31804"/>
                    <a:pt x="102" y="31819"/>
                  </a:cubicBezTo>
                  <a:lnTo>
                    <a:pt x="32050" y="39665"/>
                  </a:lnTo>
                  <a:cubicBezTo>
                    <a:pt x="32062" y="39668"/>
                    <a:pt x="32072" y="39669"/>
                    <a:pt x="32082" y="39669"/>
                  </a:cubicBezTo>
                  <a:cubicBezTo>
                    <a:pt x="32157" y="39669"/>
                    <a:pt x="32217" y="39609"/>
                    <a:pt x="32217" y="39537"/>
                  </a:cubicBezTo>
                  <a:lnTo>
                    <a:pt x="32217" y="14889"/>
                  </a:lnTo>
                  <a:cubicBezTo>
                    <a:pt x="32215" y="14837"/>
                    <a:pt x="32185" y="14790"/>
                    <a:pt x="32138" y="14768"/>
                  </a:cubicBezTo>
                  <a:lnTo>
                    <a:pt x="189" y="14"/>
                  </a:lnTo>
                  <a:cubicBezTo>
                    <a:pt x="171" y="5"/>
                    <a:pt x="151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5074725" y="1621250"/>
              <a:ext cx="766675" cy="937400"/>
            </a:xfrm>
            <a:custGeom>
              <a:avLst/>
              <a:gdLst/>
              <a:ahLst/>
              <a:cxnLst/>
              <a:rect l="l" t="t" r="r" b="b"/>
              <a:pathLst>
                <a:path w="30667" h="37496" extrusionOk="0">
                  <a:moveTo>
                    <a:pt x="150" y="0"/>
                  </a:moveTo>
                  <a:cubicBezTo>
                    <a:pt x="99" y="0"/>
                    <a:pt x="51" y="30"/>
                    <a:pt x="29" y="80"/>
                  </a:cubicBezTo>
                  <a:cubicBezTo>
                    <a:pt x="0" y="144"/>
                    <a:pt x="26" y="219"/>
                    <a:pt x="90" y="252"/>
                  </a:cubicBezTo>
                  <a:lnTo>
                    <a:pt x="30400" y="13574"/>
                  </a:lnTo>
                  <a:lnTo>
                    <a:pt x="30400" y="37362"/>
                  </a:lnTo>
                  <a:cubicBezTo>
                    <a:pt x="30400" y="37436"/>
                    <a:pt x="30459" y="37496"/>
                    <a:pt x="30534" y="37496"/>
                  </a:cubicBezTo>
                  <a:cubicBezTo>
                    <a:pt x="30608" y="37494"/>
                    <a:pt x="30666" y="37436"/>
                    <a:pt x="30666" y="37362"/>
                  </a:cubicBezTo>
                  <a:lnTo>
                    <a:pt x="30666" y="13487"/>
                  </a:lnTo>
                  <a:cubicBezTo>
                    <a:pt x="30666" y="13435"/>
                    <a:pt x="30635" y="13387"/>
                    <a:pt x="30587" y="13364"/>
                  </a:cubicBezTo>
                  <a:lnTo>
                    <a:pt x="197" y="8"/>
                  </a:ln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5833400" y="1945350"/>
              <a:ext cx="47325" cy="16400"/>
            </a:xfrm>
            <a:custGeom>
              <a:avLst/>
              <a:gdLst/>
              <a:ahLst/>
              <a:cxnLst/>
              <a:rect l="l" t="t" r="r" b="b"/>
              <a:pathLst>
                <a:path w="1893" h="656" extrusionOk="0">
                  <a:moveTo>
                    <a:pt x="1745" y="1"/>
                  </a:moveTo>
                  <a:cubicBezTo>
                    <a:pt x="1734" y="1"/>
                    <a:pt x="1723" y="2"/>
                    <a:pt x="1712" y="5"/>
                  </a:cubicBezTo>
                  <a:lnTo>
                    <a:pt x="154" y="393"/>
                  </a:lnTo>
                  <a:cubicBezTo>
                    <a:pt x="0" y="430"/>
                    <a:pt x="29" y="656"/>
                    <a:pt x="187" y="656"/>
                  </a:cubicBezTo>
                  <a:cubicBezTo>
                    <a:pt x="197" y="656"/>
                    <a:pt x="209" y="654"/>
                    <a:pt x="219" y="652"/>
                  </a:cubicBezTo>
                  <a:lnTo>
                    <a:pt x="1777" y="264"/>
                  </a:lnTo>
                  <a:cubicBezTo>
                    <a:pt x="1849" y="246"/>
                    <a:pt x="1893" y="173"/>
                    <a:pt x="1875" y="101"/>
                  </a:cubicBezTo>
                  <a:cubicBezTo>
                    <a:pt x="1859" y="41"/>
                    <a:pt x="1805" y="1"/>
                    <a:pt x="174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527150" y="1819800"/>
              <a:ext cx="6875" cy="663325"/>
            </a:xfrm>
            <a:custGeom>
              <a:avLst/>
              <a:gdLst/>
              <a:ahLst/>
              <a:cxnLst/>
              <a:rect l="l" t="t" r="r" b="b"/>
              <a:pathLst>
                <a:path w="275" h="26533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26399"/>
                  </a:lnTo>
                  <a:cubicBezTo>
                    <a:pt x="3" y="26473"/>
                    <a:pt x="63" y="26532"/>
                    <a:pt x="137" y="26533"/>
                  </a:cubicBezTo>
                  <a:cubicBezTo>
                    <a:pt x="212" y="26532"/>
                    <a:pt x="271" y="26473"/>
                    <a:pt x="271" y="26399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5508375" y="1811525"/>
              <a:ext cx="6825" cy="667000"/>
            </a:xfrm>
            <a:custGeom>
              <a:avLst/>
              <a:gdLst/>
              <a:ahLst/>
              <a:cxnLst/>
              <a:rect l="l" t="t" r="r" b="b"/>
              <a:pathLst>
                <a:path w="273" h="26680" extrusionOk="0">
                  <a:moveTo>
                    <a:pt x="136" y="1"/>
                  </a:moveTo>
                  <a:cubicBezTo>
                    <a:pt x="61" y="1"/>
                    <a:pt x="1" y="63"/>
                    <a:pt x="3" y="139"/>
                  </a:cubicBezTo>
                  <a:lnTo>
                    <a:pt x="3" y="26545"/>
                  </a:lnTo>
                  <a:cubicBezTo>
                    <a:pt x="3" y="26619"/>
                    <a:pt x="63" y="26679"/>
                    <a:pt x="136" y="26679"/>
                  </a:cubicBezTo>
                  <a:cubicBezTo>
                    <a:pt x="210" y="26679"/>
                    <a:pt x="270" y="26619"/>
                    <a:pt x="270" y="26545"/>
                  </a:cubicBezTo>
                  <a:lnTo>
                    <a:pt x="270" y="139"/>
                  </a:lnTo>
                  <a:cubicBezTo>
                    <a:pt x="273" y="63"/>
                    <a:pt x="212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250375" y="501225"/>
              <a:ext cx="1157750" cy="1044825"/>
            </a:xfrm>
            <a:custGeom>
              <a:avLst/>
              <a:gdLst/>
              <a:ahLst/>
              <a:cxnLst/>
              <a:rect l="l" t="t" r="r" b="b"/>
              <a:pathLst>
                <a:path w="46310" h="41793" extrusionOk="0">
                  <a:moveTo>
                    <a:pt x="21592" y="0"/>
                  </a:moveTo>
                  <a:cubicBezTo>
                    <a:pt x="21568" y="0"/>
                    <a:pt x="21544" y="7"/>
                    <a:pt x="21523" y="19"/>
                  </a:cubicBezTo>
                  <a:lnTo>
                    <a:pt x="66" y="12755"/>
                  </a:lnTo>
                  <a:cubicBezTo>
                    <a:pt x="25" y="12778"/>
                    <a:pt x="0" y="12821"/>
                    <a:pt x="0" y="12869"/>
                  </a:cubicBezTo>
                  <a:lnTo>
                    <a:pt x="0" y="15483"/>
                  </a:lnTo>
                  <a:cubicBezTo>
                    <a:pt x="0" y="15537"/>
                    <a:pt x="34" y="15587"/>
                    <a:pt x="85" y="15606"/>
                  </a:cubicBezTo>
                  <a:lnTo>
                    <a:pt x="7987" y="18720"/>
                  </a:lnTo>
                  <a:lnTo>
                    <a:pt x="7987" y="41659"/>
                  </a:lnTo>
                  <a:cubicBezTo>
                    <a:pt x="7987" y="41733"/>
                    <a:pt x="8046" y="41793"/>
                    <a:pt x="8121" y="41793"/>
                  </a:cubicBezTo>
                  <a:cubicBezTo>
                    <a:pt x="8195" y="41793"/>
                    <a:pt x="8255" y="41733"/>
                    <a:pt x="8255" y="41659"/>
                  </a:cubicBezTo>
                  <a:lnTo>
                    <a:pt x="8255" y="18627"/>
                  </a:lnTo>
                  <a:cubicBezTo>
                    <a:pt x="8255" y="18572"/>
                    <a:pt x="8221" y="18523"/>
                    <a:pt x="8170" y="18503"/>
                  </a:cubicBezTo>
                  <a:lnTo>
                    <a:pt x="267" y="15390"/>
                  </a:lnTo>
                  <a:lnTo>
                    <a:pt x="267" y="12945"/>
                  </a:lnTo>
                  <a:lnTo>
                    <a:pt x="21595" y="288"/>
                  </a:lnTo>
                  <a:lnTo>
                    <a:pt x="46040" y="13664"/>
                  </a:lnTo>
                  <a:lnTo>
                    <a:pt x="46040" y="17661"/>
                  </a:lnTo>
                  <a:cubicBezTo>
                    <a:pt x="46037" y="17737"/>
                    <a:pt x="46097" y="17799"/>
                    <a:pt x="46173" y="17799"/>
                  </a:cubicBezTo>
                  <a:cubicBezTo>
                    <a:pt x="46249" y="17799"/>
                    <a:pt x="46309" y="17737"/>
                    <a:pt x="46307" y="17661"/>
                  </a:cubicBezTo>
                  <a:lnTo>
                    <a:pt x="46307" y="13586"/>
                  </a:lnTo>
                  <a:cubicBezTo>
                    <a:pt x="46307" y="13537"/>
                    <a:pt x="46281" y="13493"/>
                    <a:pt x="46238" y="13469"/>
                  </a:cubicBezTo>
                  <a:lnTo>
                    <a:pt x="21655" y="17"/>
                  </a:lnTo>
                  <a:cubicBezTo>
                    <a:pt x="21636" y="6"/>
                    <a:pt x="21614" y="0"/>
                    <a:pt x="215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449575" y="936325"/>
              <a:ext cx="58575" cy="589675"/>
            </a:xfrm>
            <a:custGeom>
              <a:avLst/>
              <a:gdLst/>
              <a:ahLst/>
              <a:cxnLst/>
              <a:rect l="l" t="t" r="r" b="b"/>
              <a:pathLst>
                <a:path w="2343" h="23587" extrusionOk="0">
                  <a:moveTo>
                    <a:pt x="2209" y="1"/>
                  </a:moveTo>
                  <a:cubicBezTo>
                    <a:pt x="2187" y="1"/>
                    <a:pt x="2166" y="5"/>
                    <a:pt x="2146" y="15"/>
                  </a:cubicBezTo>
                  <a:lnTo>
                    <a:pt x="90" y="1106"/>
                  </a:lnTo>
                  <a:cubicBezTo>
                    <a:pt x="25" y="1140"/>
                    <a:pt x="0" y="1220"/>
                    <a:pt x="34" y="1286"/>
                  </a:cubicBezTo>
                  <a:cubicBezTo>
                    <a:pt x="58" y="1332"/>
                    <a:pt x="105" y="1357"/>
                    <a:pt x="152" y="1357"/>
                  </a:cubicBezTo>
                  <a:cubicBezTo>
                    <a:pt x="173" y="1357"/>
                    <a:pt x="195" y="1352"/>
                    <a:pt x="215" y="1342"/>
                  </a:cubicBezTo>
                  <a:lnTo>
                    <a:pt x="2076" y="356"/>
                  </a:lnTo>
                  <a:lnTo>
                    <a:pt x="2076" y="23454"/>
                  </a:lnTo>
                  <a:cubicBezTo>
                    <a:pt x="2076" y="23527"/>
                    <a:pt x="2136" y="23587"/>
                    <a:pt x="2209" y="23587"/>
                  </a:cubicBezTo>
                  <a:cubicBezTo>
                    <a:pt x="2210" y="23587"/>
                    <a:pt x="2211" y="23587"/>
                    <a:pt x="2211" y="23587"/>
                  </a:cubicBezTo>
                  <a:cubicBezTo>
                    <a:pt x="2284" y="23587"/>
                    <a:pt x="2343" y="23527"/>
                    <a:pt x="2343" y="23454"/>
                  </a:cubicBezTo>
                  <a:lnTo>
                    <a:pt x="2343" y="134"/>
                  </a:lnTo>
                  <a:cubicBezTo>
                    <a:pt x="2343" y="87"/>
                    <a:pt x="2318" y="43"/>
                    <a:pt x="2278" y="19"/>
                  </a:cubicBezTo>
                  <a:cubicBezTo>
                    <a:pt x="2257" y="7"/>
                    <a:pt x="2233" y="1"/>
                    <a:pt x="220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3500750" y="936250"/>
              <a:ext cx="405025" cy="179225"/>
            </a:xfrm>
            <a:custGeom>
              <a:avLst/>
              <a:gdLst/>
              <a:ahLst/>
              <a:cxnLst/>
              <a:rect l="l" t="t" r="r" b="b"/>
              <a:pathLst>
                <a:path w="16201" h="7169" extrusionOk="0">
                  <a:moveTo>
                    <a:pt x="155" y="1"/>
                  </a:moveTo>
                  <a:cubicBezTo>
                    <a:pt x="104" y="1"/>
                    <a:pt x="54" y="31"/>
                    <a:pt x="32" y="81"/>
                  </a:cubicBezTo>
                  <a:cubicBezTo>
                    <a:pt x="1" y="151"/>
                    <a:pt x="37" y="233"/>
                    <a:pt x="110" y="259"/>
                  </a:cubicBezTo>
                  <a:lnTo>
                    <a:pt x="15962" y="7157"/>
                  </a:lnTo>
                  <a:cubicBezTo>
                    <a:pt x="15978" y="7165"/>
                    <a:pt x="15996" y="7169"/>
                    <a:pt x="16014" y="7169"/>
                  </a:cubicBezTo>
                  <a:cubicBezTo>
                    <a:pt x="16160" y="7169"/>
                    <a:pt x="16200" y="6971"/>
                    <a:pt x="16068" y="6914"/>
                  </a:cubicBezTo>
                  <a:lnTo>
                    <a:pt x="215" y="16"/>
                  </a:lnTo>
                  <a:cubicBezTo>
                    <a:pt x="196" y="6"/>
                    <a:pt x="175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3897775" y="692075"/>
              <a:ext cx="77425" cy="474225"/>
            </a:xfrm>
            <a:custGeom>
              <a:avLst/>
              <a:gdLst/>
              <a:ahLst/>
              <a:cxnLst/>
              <a:rect l="l" t="t" r="r" b="b"/>
              <a:pathLst>
                <a:path w="3097" h="18969" extrusionOk="0">
                  <a:moveTo>
                    <a:pt x="2960" y="1"/>
                  </a:moveTo>
                  <a:cubicBezTo>
                    <a:pt x="2940" y="1"/>
                    <a:pt x="2919" y="6"/>
                    <a:pt x="2899" y="16"/>
                  </a:cubicBezTo>
                  <a:lnTo>
                    <a:pt x="72" y="1495"/>
                  </a:lnTo>
                  <a:cubicBezTo>
                    <a:pt x="28" y="1518"/>
                    <a:pt x="0" y="1564"/>
                    <a:pt x="0" y="1613"/>
                  </a:cubicBezTo>
                  <a:lnTo>
                    <a:pt x="0" y="18836"/>
                  </a:lnTo>
                  <a:cubicBezTo>
                    <a:pt x="0" y="18909"/>
                    <a:pt x="60" y="18969"/>
                    <a:pt x="133" y="18969"/>
                  </a:cubicBezTo>
                  <a:cubicBezTo>
                    <a:pt x="207" y="18969"/>
                    <a:pt x="267" y="18909"/>
                    <a:pt x="267" y="18836"/>
                  </a:cubicBezTo>
                  <a:lnTo>
                    <a:pt x="267" y="1694"/>
                  </a:lnTo>
                  <a:lnTo>
                    <a:pt x="2827" y="355"/>
                  </a:lnTo>
                  <a:lnTo>
                    <a:pt x="2827" y="17600"/>
                  </a:lnTo>
                  <a:cubicBezTo>
                    <a:pt x="2825" y="17675"/>
                    <a:pt x="2885" y="17737"/>
                    <a:pt x="2960" y="17737"/>
                  </a:cubicBezTo>
                  <a:cubicBezTo>
                    <a:pt x="3036" y="17737"/>
                    <a:pt x="3097" y="17675"/>
                    <a:pt x="3094" y="17600"/>
                  </a:cubicBezTo>
                  <a:lnTo>
                    <a:pt x="3094" y="135"/>
                  </a:lnTo>
                  <a:cubicBezTo>
                    <a:pt x="3093" y="57"/>
                    <a:pt x="3030" y="1"/>
                    <a:pt x="29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249075" y="590500"/>
              <a:ext cx="726425" cy="301125"/>
            </a:xfrm>
            <a:custGeom>
              <a:avLst/>
              <a:gdLst/>
              <a:ahLst/>
              <a:cxnLst/>
              <a:rect l="l" t="t" r="r" b="b"/>
              <a:pathLst>
                <a:path w="29057" h="12045" extrusionOk="0">
                  <a:moveTo>
                    <a:pt x="21652" y="1"/>
                  </a:moveTo>
                  <a:cubicBezTo>
                    <a:pt x="21629" y="1"/>
                    <a:pt x="21607" y="6"/>
                    <a:pt x="21587" y="17"/>
                  </a:cubicBezTo>
                  <a:lnTo>
                    <a:pt x="121" y="11793"/>
                  </a:lnTo>
                  <a:cubicBezTo>
                    <a:pt x="0" y="11860"/>
                    <a:pt x="47" y="12044"/>
                    <a:pt x="185" y="12044"/>
                  </a:cubicBezTo>
                  <a:cubicBezTo>
                    <a:pt x="209" y="12044"/>
                    <a:pt x="231" y="12038"/>
                    <a:pt x="250" y="12027"/>
                  </a:cubicBezTo>
                  <a:lnTo>
                    <a:pt x="21651" y="287"/>
                  </a:lnTo>
                  <a:lnTo>
                    <a:pt x="28844" y="4313"/>
                  </a:lnTo>
                  <a:cubicBezTo>
                    <a:pt x="28864" y="4323"/>
                    <a:pt x="28884" y="4328"/>
                    <a:pt x="28905" y="4328"/>
                  </a:cubicBezTo>
                  <a:cubicBezTo>
                    <a:pt x="28952" y="4328"/>
                    <a:pt x="28997" y="4304"/>
                    <a:pt x="29021" y="4260"/>
                  </a:cubicBezTo>
                  <a:cubicBezTo>
                    <a:pt x="29056" y="4196"/>
                    <a:pt x="29036" y="4117"/>
                    <a:pt x="28974" y="4081"/>
                  </a:cubicBezTo>
                  <a:lnTo>
                    <a:pt x="21716" y="17"/>
                  </a:lnTo>
                  <a:cubicBezTo>
                    <a:pt x="21696" y="6"/>
                    <a:pt x="21674" y="1"/>
                    <a:pt x="216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786800" y="501200"/>
              <a:ext cx="6900" cy="96025"/>
            </a:xfrm>
            <a:custGeom>
              <a:avLst/>
              <a:gdLst/>
              <a:ahLst/>
              <a:cxnLst/>
              <a:rect l="l" t="t" r="r" b="b"/>
              <a:pathLst>
                <a:path w="276" h="3841" extrusionOk="0">
                  <a:moveTo>
                    <a:pt x="134" y="1"/>
                  </a:moveTo>
                  <a:cubicBezTo>
                    <a:pt x="60" y="1"/>
                    <a:pt x="0" y="62"/>
                    <a:pt x="0" y="135"/>
                  </a:cubicBezTo>
                  <a:lnTo>
                    <a:pt x="9" y="3708"/>
                  </a:lnTo>
                  <a:cubicBezTo>
                    <a:pt x="9" y="3781"/>
                    <a:pt x="69" y="3840"/>
                    <a:pt x="142" y="3840"/>
                  </a:cubicBezTo>
                  <a:cubicBezTo>
                    <a:pt x="216" y="3840"/>
                    <a:pt x="276" y="3781"/>
                    <a:pt x="276" y="3706"/>
                  </a:cubicBezTo>
                  <a:lnTo>
                    <a:pt x="267" y="135"/>
                  </a:lnTo>
                  <a:cubicBezTo>
                    <a:pt x="267" y="61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2395650" y="2918675"/>
              <a:ext cx="869750" cy="577650"/>
            </a:xfrm>
            <a:custGeom>
              <a:avLst/>
              <a:gdLst/>
              <a:ahLst/>
              <a:cxnLst/>
              <a:rect l="l" t="t" r="r" b="b"/>
              <a:pathLst>
                <a:path w="34790" h="23106" extrusionOk="0">
                  <a:moveTo>
                    <a:pt x="34523" y="281"/>
                  </a:moveTo>
                  <a:lnTo>
                    <a:pt x="34523" y="22832"/>
                  </a:lnTo>
                  <a:lnTo>
                    <a:pt x="267" y="21348"/>
                  </a:lnTo>
                  <a:lnTo>
                    <a:pt x="267" y="3467"/>
                  </a:lnTo>
                  <a:lnTo>
                    <a:pt x="34523" y="281"/>
                  </a:lnTo>
                  <a:close/>
                  <a:moveTo>
                    <a:pt x="34654" y="1"/>
                  </a:moveTo>
                  <a:cubicBezTo>
                    <a:pt x="34651" y="1"/>
                    <a:pt x="34647" y="1"/>
                    <a:pt x="34644" y="1"/>
                  </a:cubicBezTo>
                  <a:lnTo>
                    <a:pt x="121" y="3213"/>
                  </a:lnTo>
                  <a:cubicBezTo>
                    <a:pt x="52" y="3220"/>
                    <a:pt x="0" y="3277"/>
                    <a:pt x="0" y="3346"/>
                  </a:cubicBezTo>
                  <a:lnTo>
                    <a:pt x="0" y="21476"/>
                  </a:lnTo>
                  <a:cubicBezTo>
                    <a:pt x="0" y="21548"/>
                    <a:pt x="56" y="21606"/>
                    <a:pt x="128" y="21610"/>
                  </a:cubicBezTo>
                  <a:lnTo>
                    <a:pt x="34650" y="23105"/>
                  </a:lnTo>
                  <a:lnTo>
                    <a:pt x="34655" y="23105"/>
                  </a:lnTo>
                  <a:cubicBezTo>
                    <a:pt x="34730" y="23105"/>
                    <a:pt x="34789" y="23046"/>
                    <a:pt x="34789" y="22971"/>
                  </a:cubicBezTo>
                  <a:lnTo>
                    <a:pt x="34789" y="134"/>
                  </a:lnTo>
                  <a:cubicBezTo>
                    <a:pt x="34789" y="96"/>
                    <a:pt x="34774" y="61"/>
                    <a:pt x="34745" y="36"/>
                  </a:cubicBezTo>
                  <a:cubicBezTo>
                    <a:pt x="34720" y="13"/>
                    <a:pt x="34688" y="1"/>
                    <a:pt x="346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395425" y="2929350"/>
              <a:ext cx="870125" cy="83925"/>
            </a:xfrm>
            <a:custGeom>
              <a:avLst/>
              <a:gdLst/>
              <a:ahLst/>
              <a:cxnLst/>
              <a:rect l="l" t="t" r="r" b="b"/>
              <a:pathLst>
                <a:path w="34805" h="3357" extrusionOk="0">
                  <a:moveTo>
                    <a:pt x="34665" y="0"/>
                  </a:moveTo>
                  <a:cubicBezTo>
                    <a:pt x="34661" y="0"/>
                    <a:pt x="34657" y="1"/>
                    <a:pt x="34653" y="1"/>
                  </a:cubicBezTo>
                  <a:lnTo>
                    <a:pt x="1326" y="3088"/>
                  </a:lnTo>
                  <a:lnTo>
                    <a:pt x="177" y="2790"/>
                  </a:lnTo>
                  <a:cubicBezTo>
                    <a:pt x="167" y="2788"/>
                    <a:pt x="157" y="2786"/>
                    <a:pt x="146" y="2786"/>
                  </a:cubicBezTo>
                  <a:cubicBezTo>
                    <a:pt x="87" y="2786"/>
                    <a:pt x="34" y="2827"/>
                    <a:pt x="18" y="2886"/>
                  </a:cubicBezTo>
                  <a:cubicBezTo>
                    <a:pt x="0" y="2955"/>
                    <a:pt x="41" y="3027"/>
                    <a:pt x="110" y="3048"/>
                  </a:cubicBezTo>
                  <a:lnTo>
                    <a:pt x="1281" y="3352"/>
                  </a:lnTo>
                  <a:cubicBezTo>
                    <a:pt x="1293" y="3355"/>
                    <a:pt x="1303" y="3356"/>
                    <a:pt x="1315" y="3356"/>
                  </a:cubicBezTo>
                  <a:lnTo>
                    <a:pt x="1328" y="3356"/>
                  </a:lnTo>
                  <a:lnTo>
                    <a:pt x="34677" y="267"/>
                  </a:lnTo>
                  <a:cubicBezTo>
                    <a:pt x="34750" y="260"/>
                    <a:pt x="34805" y="195"/>
                    <a:pt x="34798" y="122"/>
                  </a:cubicBezTo>
                  <a:cubicBezTo>
                    <a:pt x="34791" y="52"/>
                    <a:pt x="34734" y="0"/>
                    <a:pt x="3466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2424875" y="3006450"/>
              <a:ext cx="6850" cy="453750"/>
            </a:xfrm>
            <a:custGeom>
              <a:avLst/>
              <a:gdLst/>
              <a:ahLst/>
              <a:cxnLst/>
              <a:rect l="l" t="t" r="r" b="b"/>
              <a:pathLst>
                <a:path w="274" h="18150" extrusionOk="0">
                  <a:moveTo>
                    <a:pt x="137" y="0"/>
                  </a:moveTo>
                  <a:cubicBezTo>
                    <a:pt x="61" y="0"/>
                    <a:pt x="0" y="63"/>
                    <a:pt x="4" y="140"/>
                  </a:cubicBezTo>
                  <a:lnTo>
                    <a:pt x="4" y="18016"/>
                  </a:lnTo>
                  <a:cubicBezTo>
                    <a:pt x="4" y="18090"/>
                    <a:pt x="63" y="18150"/>
                    <a:pt x="137" y="18150"/>
                  </a:cubicBezTo>
                  <a:cubicBezTo>
                    <a:pt x="211" y="18150"/>
                    <a:pt x="271" y="18090"/>
                    <a:pt x="271" y="18016"/>
                  </a:cubicBezTo>
                  <a:lnTo>
                    <a:pt x="271" y="140"/>
                  </a:lnTo>
                  <a:cubicBezTo>
                    <a:pt x="273" y="63"/>
                    <a:pt x="212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2804700" y="2971275"/>
              <a:ext cx="6825" cy="505375"/>
            </a:xfrm>
            <a:custGeom>
              <a:avLst/>
              <a:gdLst/>
              <a:ahLst/>
              <a:cxnLst/>
              <a:rect l="l" t="t" r="r" b="b"/>
              <a:pathLst>
                <a:path w="273" h="20215" extrusionOk="0">
                  <a:moveTo>
                    <a:pt x="137" y="0"/>
                  </a:moveTo>
                  <a:cubicBezTo>
                    <a:pt x="61" y="0"/>
                    <a:pt x="1" y="63"/>
                    <a:pt x="3" y="138"/>
                  </a:cubicBezTo>
                  <a:lnTo>
                    <a:pt x="3" y="20081"/>
                  </a:lnTo>
                  <a:cubicBezTo>
                    <a:pt x="3" y="20154"/>
                    <a:pt x="63" y="20214"/>
                    <a:pt x="137" y="20214"/>
                  </a:cubicBezTo>
                  <a:cubicBezTo>
                    <a:pt x="210" y="20214"/>
                    <a:pt x="270" y="20155"/>
                    <a:pt x="270" y="20081"/>
                  </a:cubicBezTo>
                  <a:lnTo>
                    <a:pt x="270" y="138"/>
                  </a:lnTo>
                  <a:cubicBezTo>
                    <a:pt x="273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2784525" y="2973375"/>
              <a:ext cx="6700" cy="502375"/>
            </a:xfrm>
            <a:custGeom>
              <a:avLst/>
              <a:gdLst/>
              <a:ahLst/>
              <a:cxnLst/>
              <a:rect l="l" t="t" r="r" b="b"/>
              <a:pathLst>
                <a:path w="268" h="20095" extrusionOk="0">
                  <a:moveTo>
                    <a:pt x="134" y="1"/>
                  </a:moveTo>
                  <a:cubicBezTo>
                    <a:pt x="62" y="1"/>
                    <a:pt x="4" y="58"/>
                    <a:pt x="1" y="130"/>
                  </a:cubicBezTo>
                  <a:lnTo>
                    <a:pt x="1" y="19962"/>
                  </a:lnTo>
                  <a:cubicBezTo>
                    <a:pt x="1" y="20035"/>
                    <a:pt x="61" y="20095"/>
                    <a:pt x="134" y="20095"/>
                  </a:cubicBezTo>
                  <a:cubicBezTo>
                    <a:pt x="208" y="20095"/>
                    <a:pt x="268" y="20035"/>
                    <a:pt x="268" y="19962"/>
                  </a:cubicBezTo>
                  <a:lnTo>
                    <a:pt x="268" y="130"/>
                  </a:lnTo>
                  <a:cubicBezTo>
                    <a:pt x="265" y="58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2395650" y="1828925"/>
              <a:ext cx="869750" cy="721225"/>
            </a:xfrm>
            <a:custGeom>
              <a:avLst/>
              <a:gdLst/>
              <a:ahLst/>
              <a:cxnLst/>
              <a:rect l="l" t="t" r="r" b="b"/>
              <a:pathLst>
                <a:path w="34790" h="28849" extrusionOk="0">
                  <a:moveTo>
                    <a:pt x="34523" y="323"/>
                  </a:moveTo>
                  <a:lnTo>
                    <a:pt x="34523" y="20967"/>
                  </a:lnTo>
                  <a:lnTo>
                    <a:pt x="267" y="28548"/>
                  </a:lnTo>
                  <a:lnTo>
                    <a:pt x="267" y="12276"/>
                  </a:lnTo>
                  <a:lnTo>
                    <a:pt x="34523" y="323"/>
                  </a:lnTo>
                  <a:close/>
                  <a:moveTo>
                    <a:pt x="34656" y="0"/>
                  </a:moveTo>
                  <a:cubicBezTo>
                    <a:pt x="34641" y="0"/>
                    <a:pt x="34627" y="3"/>
                    <a:pt x="34612" y="8"/>
                  </a:cubicBezTo>
                  <a:lnTo>
                    <a:pt x="90" y="12054"/>
                  </a:lnTo>
                  <a:cubicBezTo>
                    <a:pt x="37" y="12074"/>
                    <a:pt x="0" y="12123"/>
                    <a:pt x="0" y="12181"/>
                  </a:cubicBezTo>
                  <a:lnTo>
                    <a:pt x="0" y="28715"/>
                  </a:lnTo>
                  <a:cubicBezTo>
                    <a:pt x="0" y="28789"/>
                    <a:pt x="60" y="28849"/>
                    <a:pt x="134" y="28849"/>
                  </a:cubicBezTo>
                  <a:cubicBezTo>
                    <a:pt x="144" y="28849"/>
                    <a:pt x="154" y="28848"/>
                    <a:pt x="163" y="28845"/>
                  </a:cubicBezTo>
                  <a:lnTo>
                    <a:pt x="34685" y="21205"/>
                  </a:lnTo>
                  <a:cubicBezTo>
                    <a:pt x="34747" y="21191"/>
                    <a:pt x="34789" y="21138"/>
                    <a:pt x="34789" y="21075"/>
                  </a:cubicBezTo>
                  <a:lnTo>
                    <a:pt x="34789" y="134"/>
                  </a:lnTo>
                  <a:cubicBezTo>
                    <a:pt x="34789" y="91"/>
                    <a:pt x="34769" y="49"/>
                    <a:pt x="34734" y="25"/>
                  </a:cubicBezTo>
                  <a:cubicBezTo>
                    <a:pt x="34711" y="9"/>
                    <a:pt x="34684" y="0"/>
                    <a:pt x="346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2804700" y="2010500"/>
              <a:ext cx="6825" cy="449100"/>
            </a:xfrm>
            <a:custGeom>
              <a:avLst/>
              <a:gdLst/>
              <a:ahLst/>
              <a:cxnLst/>
              <a:rect l="l" t="t" r="r" b="b"/>
              <a:pathLst>
                <a:path w="273" h="17964" extrusionOk="0">
                  <a:moveTo>
                    <a:pt x="137" y="1"/>
                  </a:moveTo>
                  <a:cubicBezTo>
                    <a:pt x="61" y="1"/>
                    <a:pt x="1" y="64"/>
                    <a:pt x="3" y="140"/>
                  </a:cubicBezTo>
                  <a:lnTo>
                    <a:pt x="3" y="17830"/>
                  </a:lnTo>
                  <a:cubicBezTo>
                    <a:pt x="3" y="17904"/>
                    <a:pt x="63" y="17964"/>
                    <a:pt x="137" y="17964"/>
                  </a:cubicBezTo>
                  <a:cubicBezTo>
                    <a:pt x="210" y="17964"/>
                    <a:pt x="270" y="17904"/>
                    <a:pt x="270" y="17830"/>
                  </a:cubicBezTo>
                  <a:lnTo>
                    <a:pt x="270" y="140"/>
                  </a:lnTo>
                  <a:cubicBezTo>
                    <a:pt x="273" y="64"/>
                    <a:pt x="213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2784475" y="2017425"/>
              <a:ext cx="6825" cy="446650"/>
            </a:xfrm>
            <a:custGeom>
              <a:avLst/>
              <a:gdLst/>
              <a:ahLst/>
              <a:cxnLst/>
              <a:rect l="l" t="t" r="r" b="b"/>
              <a:pathLst>
                <a:path w="273" h="17866" extrusionOk="0">
                  <a:moveTo>
                    <a:pt x="136" y="1"/>
                  </a:moveTo>
                  <a:cubicBezTo>
                    <a:pt x="60" y="1"/>
                    <a:pt x="0" y="63"/>
                    <a:pt x="3" y="139"/>
                  </a:cubicBezTo>
                  <a:lnTo>
                    <a:pt x="3" y="17732"/>
                  </a:lnTo>
                  <a:cubicBezTo>
                    <a:pt x="3" y="17805"/>
                    <a:pt x="63" y="17865"/>
                    <a:pt x="136" y="17865"/>
                  </a:cubicBezTo>
                  <a:cubicBezTo>
                    <a:pt x="210" y="17865"/>
                    <a:pt x="270" y="17807"/>
                    <a:pt x="270" y="17732"/>
                  </a:cubicBezTo>
                  <a:lnTo>
                    <a:pt x="270" y="139"/>
                  </a:lnTo>
                  <a:cubicBezTo>
                    <a:pt x="272" y="63"/>
                    <a:pt x="212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2420875" y="1855825"/>
              <a:ext cx="844850" cy="688750"/>
            </a:xfrm>
            <a:custGeom>
              <a:avLst/>
              <a:gdLst/>
              <a:ahLst/>
              <a:cxnLst/>
              <a:rect l="l" t="t" r="r" b="b"/>
              <a:pathLst>
                <a:path w="33794" h="27550" extrusionOk="0">
                  <a:moveTo>
                    <a:pt x="33644" y="0"/>
                  </a:moveTo>
                  <a:cubicBezTo>
                    <a:pt x="33630" y="0"/>
                    <a:pt x="33617" y="2"/>
                    <a:pt x="33603" y="7"/>
                  </a:cubicBezTo>
                  <a:lnTo>
                    <a:pt x="91" y="11438"/>
                  </a:lnTo>
                  <a:cubicBezTo>
                    <a:pt x="36" y="11456"/>
                    <a:pt x="1" y="11507"/>
                    <a:pt x="1" y="11564"/>
                  </a:cubicBezTo>
                  <a:lnTo>
                    <a:pt x="1" y="27416"/>
                  </a:lnTo>
                  <a:cubicBezTo>
                    <a:pt x="0" y="27489"/>
                    <a:pt x="60" y="27549"/>
                    <a:pt x="134" y="27549"/>
                  </a:cubicBezTo>
                  <a:cubicBezTo>
                    <a:pt x="208" y="27549"/>
                    <a:pt x="268" y="27489"/>
                    <a:pt x="268" y="27416"/>
                  </a:cubicBezTo>
                  <a:lnTo>
                    <a:pt x="268" y="11659"/>
                  </a:lnTo>
                  <a:lnTo>
                    <a:pt x="33689" y="259"/>
                  </a:lnTo>
                  <a:cubicBezTo>
                    <a:pt x="33758" y="234"/>
                    <a:pt x="33793" y="159"/>
                    <a:pt x="33770" y="90"/>
                  </a:cubicBezTo>
                  <a:cubicBezTo>
                    <a:pt x="33751" y="35"/>
                    <a:pt x="33699" y="0"/>
                    <a:pt x="3364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2177625" y="1492275"/>
              <a:ext cx="1400525" cy="570675"/>
            </a:xfrm>
            <a:custGeom>
              <a:avLst/>
              <a:gdLst/>
              <a:ahLst/>
              <a:cxnLst/>
              <a:rect l="l" t="t" r="r" b="b"/>
              <a:pathLst>
                <a:path w="56021" h="22827" extrusionOk="0">
                  <a:moveTo>
                    <a:pt x="55868" y="1"/>
                  </a:moveTo>
                  <a:cubicBezTo>
                    <a:pt x="55852" y="1"/>
                    <a:pt x="55836" y="4"/>
                    <a:pt x="55820" y="10"/>
                  </a:cubicBezTo>
                  <a:lnTo>
                    <a:pt x="116" y="21684"/>
                  </a:lnTo>
                  <a:cubicBezTo>
                    <a:pt x="13" y="21723"/>
                    <a:pt x="0" y="21863"/>
                    <a:pt x="94" y="21922"/>
                  </a:cubicBezTo>
                  <a:lnTo>
                    <a:pt x="1516" y="22805"/>
                  </a:lnTo>
                  <a:cubicBezTo>
                    <a:pt x="1537" y="22818"/>
                    <a:pt x="1562" y="22826"/>
                    <a:pt x="1587" y="22826"/>
                  </a:cubicBezTo>
                  <a:cubicBezTo>
                    <a:pt x="1721" y="22826"/>
                    <a:pt x="1771" y="22649"/>
                    <a:pt x="1657" y="22579"/>
                  </a:cubicBezTo>
                  <a:lnTo>
                    <a:pt x="462" y="21835"/>
                  </a:lnTo>
                  <a:lnTo>
                    <a:pt x="55918" y="259"/>
                  </a:lnTo>
                  <a:cubicBezTo>
                    <a:pt x="55987" y="232"/>
                    <a:pt x="56021" y="154"/>
                    <a:pt x="55993" y="85"/>
                  </a:cubicBezTo>
                  <a:cubicBezTo>
                    <a:pt x="55973" y="33"/>
                    <a:pt x="55922" y="1"/>
                    <a:pt x="558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2395200" y="2130100"/>
              <a:ext cx="33675" cy="18150"/>
            </a:xfrm>
            <a:custGeom>
              <a:avLst/>
              <a:gdLst/>
              <a:ahLst/>
              <a:cxnLst/>
              <a:rect l="l" t="t" r="r" b="b"/>
              <a:pathLst>
                <a:path w="1347" h="726" extrusionOk="0">
                  <a:moveTo>
                    <a:pt x="153" y="1"/>
                  </a:moveTo>
                  <a:cubicBezTo>
                    <a:pt x="102" y="1"/>
                    <a:pt x="53" y="29"/>
                    <a:pt x="31" y="79"/>
                  </a:cubicBezTo>
                  <a:cubicBezTo>
                    <a:pt x="0" y="145"/>
                    <a:pt x="30" y="225"/>
                    <a:pt x="98" y="256"/>
                  </a:cubicBezTo>
                  <a:lnTo>
                    <a:pt x="1106" y="714"/>
                  </a:lnTo>
                  <a:cubicBezTo>
                    <a:pt x="1123" y="722"/>
                    <a:pt x="1142" y="726"/>
                    <a:pt x="1161" y="726"/>
                  </a:cubicBezTo>
                  <a:cubicBezTo>
                    <a:pt x="1162" y="726"/>
                    <a:pt x="1162" y="726"/>
                    <a:pt x="1163" y="726"/>
                  </a:cubicBezTo>
                  <a:cubicBezTo>
                    <a:pt x="1306" y="726"/>
                    <a:pt x="1347" y="530"/>
                    <a:pt x="1217" y="472"/>
                  </a:cubicBezTo>
                  <a:lnTo>
                    <a:pt x="208" y="13"/>
                  </a:lnTo>
                  <a:cubicBezTo>
                    <a:pt x="190" y="5"/>
                    <a:pt x="171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3738400" y="1467475"/>
              <a:ext cx="264200" cy="718975"/>
            </a:xfrm>
            <a:custGeom>
              <a:avLst/>
              <a:gdLst/>
              <a:ahLst/>
              <a:cxnLst/>
              <a:rect l="l" t="t" r="r" b="b"/>
              <a:pathLst>
                <a:path w="10568" h="28759" extrusionOk="0">
                  <a:moveTo>
                    <a:pt x="10301" y="327"/>
                  </a:moveTo>
                  <a:lnTo>
                    <a:pt x="10301" y="26196"/>
                  </a:lnTo>
                  <a:lnTo>
                    <a:pt x="268" y="28458"/>
                  </a:lnTo>
                  <a:lnTo>
                    <a:pt x="268" y="4123"/>
                  </a:lnTo>
                  <a:lnTo>
                    <a:pt x="10301" y="327"/>
                  </a:lnTo>
                  <a:close/>
                  <a:moveTo>
                    <a:pt x="10433" y="0"/>
                  </a:moveTo>
                  <a:cubicBezTo>
                    <a:pt x="10418" y="0"/>
                    <a:pt x="10402" y="3"/>
                    <a:pt x="10387" y="9"/>
                  </a:cubicBezTo>
                  <a:lnTo>
                    <a:pt x="87" y="3905"/>
                  </a:lnTo>
                  <a:cubicBezTo>
                    <a:pt x="35" y="3925"/>
                    <a:pt x="1" y="3976"/>
                    <a:pt x="1" y="4030"/>
                  </a:cubicBezTo>
                  <a:lnTo>
                    <a:pt x="1" y="28625"/>
                  </a:lnTo>
                  <a:cubicBezTo>
                    <a:pt x="1" y="28699"/>
                    <a:pt x="61" y="28759"/>
                    <a:pt x="135" y="28759"/>
                  </a:cubicBezTo>
                  <a:cubicBezTo>
                    <a:pt x="144" y="28759"/>
                    <a:pt x="154" y="28757"/>
                    <a:pt x="163" y="28755"/>
                  </a:cubicBezTo>
                  <a:lnTo>
                    <a:pt x="10463" y="26434"/>
                  </a:lnTo>
                  <a:cubicBezTo>
                    <a:pt x="10525" y="26420"/>
                    <a:pt x="10568" y="26367"/>
                    <a:pt x="10568" y="26304"/>
                  </a:cubicBezTo>
                  <a:lnTo>
                    <a:pt x="10568" y="133"/>
                  </a:lnTo>
                  <a:cubicBezTo>
                    <a:pt x="10568" y="89"/>
                    <a:pt x="10547" y="49"/>
                    <a:pt x="10510" y="24"/>
                  </a:cubicBezTo>
                  <a:cubicBezTo>
                    <a:pt x="10487" y="8"/>
                    <a:pt x="10460" y="0"/>
                    <a:pt x="10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4084825" y="1326125"/>
              <a:ext cx="323225" cy="788550"/>
            </a:xfrm>
            <a:custGeom>
              <a:avLst/>
              <a:gdLst/>
              <a:ahLst/>
              <a:cxnLst/>
              <a:rect l="l" t="t" r="r" b="b"/>
              <a:pathLst>
                <a:path w="12929" h="31542" extrusionOk="0">
                  <a:moveTo>
                    <a:pt x="12660" y="325"/>
                  </a:moveTo>
                  <a:lnTo>
                    <a:pt x="12660" y="28677"/>
                  </a:lnTo>
                  <a:lnTo>
                    <a:pt x="269" y="31244"/>
                  </a:lnTo>
                  <a:lnTo>
                    <a:pt x="269" y="4787"/>
                  </a:lnTo>
                  <a:lnTo>
                    <a:pt x="12660" y="325"/>
                  </a:lnTo>
                  <a:close/>
                  <a:moveTo>
                    <a:pt x="12796" y="0"/>
                  </a:moveTo>
                  <a:cubicBezTo>
                    <a:pt x="12780" y="0"/>
                    <a:pt x="12765" y="3"/>
                    <a:pt x="12750" y="9"/>
                  </a:cubicBezTo>
                  <a:lnTo>
                    <a:pt x="89" y="4568"/>
                  </a:lnTo>
                  <a:cubicBezTo>
                    <a:pt x="37" y="4586"/>
                    <a:pt x="2" y="4637"/>
                    <a:pt x="2" y="4693"/>
                  </a:cubicBezTo>
                  <a:lnTo>
                    <a:pt x="2" y="31408"/>
                  </a:lnTo>
                  <a:cubicBezTo>
                    <a:pt x="1" y="31482"/>
                    <a:pt x="61" y="31542"/>
                    <a:pt x="135" y="31542"/>
                  </a:cubicBezTo>
                  <a:cubicBezTo>
                    <a:pt x="144" y="31542"/>
                    <a:pt x="153" y="31540"/>
                    <a:pt x="162" y="31538"/>
                  </a:cubicBezTo>
                  <a:lnTo>
                    <a:pt x="12822" y="28915"/>
                  </a:lnTo>
                  <a:cubicBezTo>
                    <a:pt x="12884" y="28904"/>
                    <a:pt x="12929" y="28849"/>
                    <a:pt x="12929" y="28785"/>
                  </a:cubicBezTo>
                  <a:lnTo>
                    <a:pt x="12929" y="134"/>
                  </a:lnTo>
                  <a:cubicBezTo>
                    <a:pt x="12929" y="91"/>
                    <a:pt x="12908" y="49"/>
                    <a:pt x="12871" y="24"/>
                  </a:cubicBezTo>
                  <a:cubicBezTo>
                    <a:pt x="12849" y="9"/>
                    <a:pt x="12822" y="0"/>
                    <a:pt x="127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3774350" y="1512750"/>
              <a:ext cx="228675" cy="666250"/>
            </a:xfrm>
            <a:custGeom>
              <a:avLst/>
              <a:gdLst/>
              <a:ahLst/>
              <a:cxnLst/>
              <a:rect l="l" t="t" r="r" b="b"/>
              <a:pathLst>
                <a:path w="9147" h="26650" extrusionOk="0">
                  <a:moveTo>
                    <a:pt x="8996" y="1"/>
                  </a:moveTo>
                  <a:cubicBezTo>
                    <a:pt x="8982" y="1"/>
                    <a:pt x="8967" y="3"/>
                    <a:pt x="8953" y="8"/>
                  </a:cubicBezTo>
                  <a:lnTo>
                    <a:pt x="92" y="3030"/>
                  </a:lnTo>
                  <a:cubicBezTo>
                    <a:pt x="37" y="3048"/>
                    <a:pt x="1" y="3099"/>
                    <a:pt x="1" y="3156"/>
                  </a:cubicBezTo>
                  <a:lnTo>
                    <a:pt x="1" y="26517"/>
                  </a:lnTo>
                  <a:cubicBezTo>
                    <a:pt x="1" y="26590"/>
                    <a:pt x="61" y="26650"/>
                    <a:pt x="135" y="26650"/>
                  </a:cubicBezTo>
                  <a:cubicBezTo>
                    <a:pt x="209" y="26650"/>
                    <a:pt x="269" y="26590"/>
                    <a:pt x="269" y="26516"/>
                  </a:cubicBezTo>
                  <a:lnTo>
                    <a:pt x="269" y="3251"/>
                  </a:lnTo>
                  <a:lnTo>
                    <a:pt x="9040" y="260"/>
                  </a:lnTo>
                  <a:cubicBezTo>
                    <a:pt x="9109" y="237"/>
                    <a:pt x="9147" y="160"/>
                    <a:pt x="9122" y="91"/>
                  </a:cubicBezTo>
                  <a:cubicBezTo>
                    <a:pt x="9103" y="35"/>
                    <a:pt x="9052" y="1"/>
                    <a:pt x="89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3737950" y="1564900"/>
              <a:ext cx="44400" cy="30100"/>
            </a:xfrm>
            <a:custGeom>
              <a:avLst/>
              <a:gdLst/>
              <a:ahLst/>
              <a:cxnLst/>
              <a:rect l="l" t="t" r="r" b="b"/>
              <a:pathLst>
                <a:path w="1776" h="1204" extrusionOk="0">
                  <a:moveTo>
                    <a:pt x="152" y="0"/>
                  </a:moveTo>
                  <a:cubicBezTo>
                    <a:pt x="109" y="0"/>
                    <a:pt x="66" y="21"/>
                    <a:pt x="41" y="60"/>
                  </a:cubicBezTo>
                  <a:cubicBezTo>
                    <a:pt x="0" y="123"/>
                    <a:pt x="17" y="205"/>
                    <a:pt x="80" y="245"/>
                  </a:cubicBezTo>
                  <a:lnTo>
                    <a:pt x="1518" y="1182"/>
                  </a:lnTo>
                  <a:cubicBezTo>
                    <a:pt x="1540" y="1195"/>
                    <a:pt x="1565" y="1203"/>
                    <a:pt x="1591" y="1203"/>
                  </a:cubicBezTo>
                  <a:cubicBezTo>
                    <a:pt x="1724" y="1203"/>
                    <a:pt x="1776" y="1030"/>
                    <a:pt x="1664" y="958"/>
                  </a:cubicBezTo>
                  <a:lnTo>
                    <a:pt x="224" y="21"/>
                  </a:lnTo>
                  <a:cubicBezTo>
                    <a:pt x="202" y="7"/>
                    <a:pt x="17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4084375" y="1374500"/>
              <a:ext cx="324075" cy="97500"/>
            </a:xfrm>
            <a:custGeom>
              <a:avLst/>
              <a:gdLst/>
              <a:ahLst/>
              <a:cxnLst/>
              <a:rect l="l" t="t" r="r" b="b"/>
              <a:pathLst>
                <a:path w="12963" h="3900" extrusionOk="0">
                  <a:moveTo>
                    <a:pt x="12812" y="1"/>
                  </a:moveTo>
                  <a:cubicBezTo>
                    <a:pt x="12798" y="1"/>
                    <a:pt x="12784" y="3"/>
                    <a:pt x="12770" y="8"/>
                  </a:cubicBezTo>
                  <a:lnTo>
                    <a:pt x="2207" y="3622"/>
                  </a:lnTo>
                  <a:lnTo>
                    <a:pt x="213" y="2638"/>
                  </a:lnTo>
                  <a:cubicBezTo>
                    <a:pt x="194" y="2629"/>
                    <a:pt x="174" y="2624"/>
                    <a:pt x="154" y="2624"/>
                  </a:cubicBezTo>
                  <a:cubicBezTo>
                    <a:pt x="104" y="2624"/>
                    <a:pt x="56" y="2652"/>
                    <a:pt x="33" y="2699"/>
                  </a:cubicBezTo>
                  <a:cubicBezTo>
                    <a:pt x="1" y="2766"/>
                    <a:pt x="28" y="2845"/>
                    <a:pt x="94" y="2878"/>
                  </a:cubicBezTo>
                  <a:lnTo>
                    <a:pt x="2139" y="3885"/>
                  </a:lnTo>
                  <a:cubicBezTo>
                    <a:pt x="2157" y="3894"/>
                    <a:pt x="2177" y="3899"/>
                    <a:pt x="2197" y="3899"/>
                  </a:cubicBezTo>
                  <a:cubicBezTo>
                    <a:pt x="2212" y="3899"/>
                    <a:pt x="2226" y="3897"/>
                    <a:pt x="2240" y="3892"/>
                  </a:cubicBezTo>
                  <a:lnTo>
                    <a:pt x="12855" y="260"/>
                  </a:lnTo>
                  <a:cubicBezTo>
                    <a:pt x="12926" y="237"/>
                    <a:pt x="12962" y="160"/>
                    <a:pt x="12939" y="91"/>
                  </a:cubicBezTo>
                  <a:cubicBezTo>
                    <a:pt x="12920" y="35"/>
                    <a:pt x="12868" y="1"/>
                    <a:pt x="128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4135950" y="1465400"/>
              <a:ext cx="6725" cy="637950"/>
            </a:xfrm>
            <a:custGeom>
              <a:avLst/>
              <a:gdLst/>
              <a:ahLst/>
              <a:cxnLst/>
              <a:rect l="l" t="t" r="r" b="b"/>
              <a:pathLst>
                <a:path w="269" h="25518" extrusionOk="0">
                  <a:moveTo>
                    <a:pt x="134" y="0"/>
                  </a:moveTo>
                  <a:cubicBezTo>
                    <a:pt x="63" y="0"/>
                    <a:pt x="3" y="58"/>
                    <a:pt x="0" y="129"/>
                  </a:cubicBezTo>
                  <a:lnTo>
                    <a:pt x="0" y="25385"/>
                  </a:lnTo>
                  <a:cubicBezTo>
                    <a:pt x="0" y="25458"/>
                    <a:pt x="60" y="25518"/>
                    <a:pt x="134" y="25518"/>
                  </a:cubicBezTo>
                  <a:cubicBezTo>
                    <a:pt x="209" y="25518"/>
                    <a:pt x="269" y="25458"/>
                    <a:pt x="267" y="25384"/>
                  </a:cubicBezTo>
                  <a:lnTo>
                    <a:pt x="267" y="129"/>
                  </a:lnTo>
                  <a:cubicBezTo>
                    <a:pt x="265" y="58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914275" y="3766400"/>
              <a:ext cx="5904525" cy="1419575"/>
            </a:xfrm>
            <a:custGeom>
              <a:avLst/>
              <a:gdLst/>
              <a:ahLst/>
              <a:cxnLst/>
              <a:rect l="l" t="t" r="r" b="b"/>
              <a:pathLst>
                <a:path w="236181" h="56783" extrusionOk="0">
                  <a:moveTo>
                    <a:pt x="52126" y="1"/>
                  </a:moveTo>
                  <a:cubicBezTo>
                    <a:pt x="52121" y="1"/>
                    <a:pt x="52116" y="1"/>
                    <a:pt x="52111" y="2"/>
                  </a:cubicBezTo>
                  <a:lnTo>
                    <a:pt x="123" y="4114"/>
                  </a:lnTo>
                  <a:cubicBezTo>
                    <a:pt x="54" y="4119"/>
                    <a:pt x="1" y="4177"/>
                    <a:pt x="1" y="4247"/>
                  </a:cubicBezTo>
                  <a:lnTo>
                    <a:pt x="1" y="8269"/>
                  </a:lnTo>
                  <a:cubicBezTo>
                    <a:pt x="1" y="8326"/>
                    <a:pt x="37" y="8377"/>
                    <a:pt x="92" y="8396"/>
                  </a:cubicBezTo>
                  <a:lnTo>
                    <a:pt x="146347" y="56776"/>
                  </a:lnTo>
                  <a:cubicBezTo>
                    <a:pt x="146360" y="56780"/>
                    <a:pt x="146374" y="56782"/>
                    <a:pt x="146388" y="56782"/>
                  </a:cubicBezTo>
                  <a:cubicBezTo>
                    <a:pt x="146406" y="56782"/>
                    <a:pt x="146426" y="56778"/>
                    <a:pt x="146443" y="56771"/>
                  </a:cubicBezTo>
                  <a:lnTo>
                    <a:pt x="236099" y="17280"/>
                  </a:lnTo>
                  <a:cubicBezTo>
                    <a:pt x="236148" y="17259"/>
                    <a:pt x="236179" y="17211"/>
                    <a:pt x="236180" y="17158"/>
                  </a:cubicBezTo>
                  <a:lnTo>
                    <a:pt x="236180" y="12141"/>
                  </a:lnTo>
                  <a:cubicBezTo>
                    <a:pt x="236179" y="12070"/>
                    <a:pt x="236127" y="12013"/>
                    <a:pt x="236058" y="12008"/>
                  </a:cubicBezTo>
                  <a:lnTo>
                    <a:pt x="209715" y="9777"/>
                  </a:lnTo>
                  <a:cubicBezTo>
                    <a:pt x="209710" y="9776"/>
                    <a:pt x="209705" y="9776"/>
                    <a:pt x="209700" y="9776"/>
                  </a:cubicBezTo>
                  <a:cubicBezTo>
                    <a:pt x="209632" y="9776"/>
                    <a:pt x="209575" y="9829"/>
                    <a:pt x="209571" y="9898"/>
                  </a:cubicBezTo>
                  <a:cubicBezTo>
                    <a:pt x="209564" y="9972"/>
                    <a:pt x="209619" y="10036"/>
                    <a:pt x="209693" y="10043"/>
                  </a:cubicBezTo>
                  <a:lnTo>
                    <a:pt x="235912" y="12263"/>
                  </a:lnTo>
                  <a:lnTo>
                    <a:pt x="235912" y="17072"/>
                  </a:lnTo>
                  <a:lnTo>
                    <a:pt x="146382" y="56505"/>
                  </a:lnTo>
                  <a:lnTo>
                    <a:pt x="267" y="8172"/>
                  </a:lnTo>
                  <a:lnTo>
                    <a:pt x="267" y="4371"/>
                  </a:lnTo>
                  <a:lnTo>
                    <a:pt x="52132" y="267"/>
                  </a:lnTo>
                  <a:cubicBezTo>
                    <a:pt x="52205" y="261"/>
                    <a:pt x="52260" y="197"/>
                    <a:pt x="52255" y="124"/>
                  </a:cubicBezTo>
                  <a:cubicBezTo>
                    <a:pt x="52250" y="55"/>
                    <a:pt x="52189" y="1"/>
                    <a:pt x="521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913975" y="3869275"/>
              <a:ext cx="5905250" cy="1074750"/>
            </a:xfrm>
            <a:custGeom>
              <a:avLst/>
              <a:gdLst/>
              <a:ahLst/>
              <a:cxnLst/>
              <a:rect l="l" t="t" r="r" b="b"/>
              <a:pathLst>
                <a:path w="236210" h="42990" extrusionOk="0">
                  <a:moveTo>
                    <a:pt x="149" y="0"/>
                  </a:moveTo>
                  <a:cubicBezTo>
                    <a:pt x="91" y="0"/>
                    <a:pt x="38" y="38"/>
                    <a:pt x="22" y="96"/>
                  </a:cubicBezTo>
                  <a:cubicBezTo>
                    <a:pt x="1" y="165"/>
                    <a:pt x="40" y="239"/>
                    <a:pt x="108" y="261"/>
                  </a:cubicBezTo>
                  <a:lnTo>
                    <a:pt x="146363" y="42984"/>
                  </a:lnTo>
                  <a:cubicBezTo>
                    <a:pt x="146376" y="42988"/>
                    <a:pt x="146387" y="42989"/>
                    <a:pt x="146400" y="42989"/>
                  </a:cubicBezTo>
                  <a:cubicBezTo>
                    <a:pt x="146417" y="42989"/>
                    <a:pt x="146433" y="42987"/>
                    <a:pt x="146450" y="42980"/>
                  </a:cubicBezTo>
                  <a:lnTo>
                    <a:pt x="236106" y="8149"/>
                  </a:lnTo>
                  <a:cubicBezTo>
                    <a:pt x="236175" y="8123"/>
                    <a:pt x="236209" y="8045"/>
                    <a:pt x="236183" y="7976"/>
                  </a:cubicBezTo>
                  <a:cubicBezTo>
                    <a:pt x="236161" y="7924"/>
                    <a:pt x="236111" y="7892"/>
                    <a:pt x="236058" y="7892"/>
                  </a:cubicBezTo>
                  <a:cubicBezTo>
                    <a:pt x="236042" y="7892"/>
                    <a:pt x="236026" y="7895"/>
                    <a:pt x="236010" y="7901"/>
                  </a:cubicBezTo>
                  <a:lnTo>
                    <a:pt x="146395" y="42715"/>
                  </a:lnTo>
                  <a:lnTo>
                    <a:pt x="183" y="4"/>
                  </a:lnTo>
                  <a:cubicBezTo>
                    <a:pt x="172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4570550" y="4937200"/>
              <a:ext cx="6850" cy="248775"/>
            </a:xfrm>
            <a:custGeom>
              <a:avLst/>
              <a:gdLst/>
              <a:ahLst/>
              <a:cxnLst/>
              <a:rect l="l" t="t" r="r" b="b"/>
              <a:pathLst>
                <a:path w="274" h="9951" extrusionOk="0">
                  <a:moveTo>
                    <a:pt x="137" y="0"/>
                  </a:moveTo>
                  <a:cubicBezTo>
                    <a:pt x="62" y="0"/>
                    <a:pt x="1" y="63"/>
                    <a:pt x="3" y="138"/>
                  </a:cubicBezTo>
                  <a:lnTo>
                    <a:pt x="3" y="9816"/>
                  </a:lnTo>
                  <a:cubicBezTo>
                    <a:pt x="4" y="9890"/>
                    <a:pt x="63" y="9950"/>
                    <a:pt x="137" y="9950"/>
                  </a:cubicBezTo>
                  <a:cubicBezTo>
                    <a:pt x="210" y="9950"/>
                    <a:pt x="270" y="9890"/>
                    <a:pt x="271" y="9818"/>
                  </a:cubicBezTo>
                  <a:lnTo>
                    <a:pt x="271" y="138"/>
                  </a:lnTo>
                  <a:cubicBezTo>
                    <a:pt x="274" y="63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6155200" y="1205075"/>
              <a:ext cx="3375" cy="3489925"/>
            </a:xfrm>
            <a:custGeom>
              <a:avLst/>
              <a:gdLst/>
              <a:ahLst/>
              <a:cxnLst/>
              <a:rect l="l" t="t" r="r" b="b"/>
              <a:pathLst>
                <a:path w="135" h="139597" extrusionOk="0">
                  <a:moveTo>
                    <a:pt x="67" y="1"/>
                  </a:moveTo>
                  <a:cubicBezTo>
                    <a:pt x="35" y="1"/>
                    <a:pt x="2" y="22"/>
                    <a:pt x="0" y="65"/>
                  </a:cubicBezTo>
                  <a:lnTo>
                    <a:pt x="0" y="139530"/>
                  </a:lnTo>
                  <a:cubicBezTo>
                    <a:pt x="0" y="139567"/>
                    <a:pt x="30" y="139597"/>
                    <a:pt x="68" y="139597"/>
                  </a:cubicBezTo>
                  <a:cubicBezTo>
                    <a:pt x="104" y="139597"/>
                    <a:pt x="134" y="139567"/>
                    <a:pt x="134" y="139530"/>
                  </a:cubicBezTo>
                  <a:lnTo>
                    <a:pt x="134" y="65"/>
                  </a:lnTo>
                  <a:cubicBezTo>
                    <a:pt x="132" y="2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6155125" y="4012450"/>
              <a:ext cx="754400" cy="66775"/>
            </a:xfrm>
            <a:custGeom>
              <a:avLst/>
              <a:gdLst/>
              <a:ahLst/>
              <a:cxnLst/>
              <a:rect l="l" t="t" r="r" b="b"/>
              <a:pathLst>
                <a:path w="30176" h="2671" extrusionOk="0">
                  <a:moveTo>
                    <a:pt x="65" y="1"/>
                  </a:moveTo>
                  <a:cubicBezTo>
                    <a:pt x="32" y="1"/>
                    <a:pt x="4" y="27"/>
                    <a:pt x="3" y="63"/>
                  </a:cubicBezTo>
                  <a:cubicBezTo>
                    <a:pt x="1" y="99"/>
                    <a:pt x="28" y="132"/>
                    <a:pt x="64" y="134"/>
                  </a:cubicBezTo>
                  <a:lnTo>
                    <a:pt x="30077" y="2671"/>
                  </a:lnTo>
                  <a:lnTo>
                    <a:pt x="30084" y="2671"/>
                  </a:lnTo>
                  <a:cubicBezTo>
                    <a:pt x="30084" y="2671"/>
                    <a:pt x="30085" y="2671"/>
                    <a:pt x="30086" y="2671"/>
                  </a:cubicBezTo>
                  <a:cubicBezTo>
                    <a:pt x="30171" y="2671"/>
                    <a:pt x="30175" y="2543"/>
                    <a:pt x="30089" y="2538"/>
                  </a:cubicBezTo>
                  <a:lnTo>
                    <a:pt x="76" y="2"/>
                  </a:lnTo>
                  <a:cubicBezTo>
                    <a:pt x="73" y="1"/>
                    <a:pt x="69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6813725" y="3986350"/>
              <a:ext cx="3375" cy="306225"/>
            </a:xfrm>
            <a:custGeom>
              <a:avLst/>
              <a:gdLst/>
              <a:ahLst/>
              <a:cxnLst/>
              <a:rect l="l" t="t" r="r" b="b"/>
              <a:pathLst>
                <a:path w="135" h="12249" extrusionOk="0">
                  <a:moveTo>
                    <a:pt x="67" y="0"/>
                  </a:moveTo>
                  <a:cubicBezTo>
                    <a:pt x="34" y="0"/>
                    <a:pt x="0" y="23"/>
                    <a:pt x="0" y="67"/>
                  </a:cubicBezTo>
                  <a:lnTo>
                    <a:pt x="0" y="12182"/>
                  </a:lnTo>
                  <a:cubicBezTo>
                    <a:pt x="0" y="12219"/>
                    <a:pt x="30" y="12249"/>
                    <a:pt x="68" y="12249"/>
                  </a:cubicBezTo>
                  <a:cubicBezTo>
                    <a:pt x="105" y="12249"/>
                    <a:pt x="134" y="12219"/>
                    <a:pt x="134" y="12182"/>
                  </a:cubicBezTo>
                  <a:lnTo>
                    <a:pt x="134" y="67"/>
                  </a:lnTo>
                  <a:cubicBezTo>
                    <a:pt x="134" y="23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4109200" y="4031725"/>
              <a:ext cx="2800500" cy="1090425"/>
            </a:xfrm>
            <a:custGeom>
              <a:avLst/>
              <a:gdLst/>
              <a:ahLst/>
              <a:cxnLst/>
              <a:rect l="l" t="t" r="r" b="b"/>
              <a:pathLst>
                <a:path w="112020" h="43617" extrusionOk="0">
                  <a:moveTo>
                    <a:pt x="111924" y="1"/>
                  </a:moveTo>
                  <a:cubicBezTo>
                    <a:pt x="111915" y="1"/>
                    <a:pt x="111906" y="3"/>
                    <a:pt x="111897" y="6"/>
                  </a:cubicBezTo>
                  <a:lnTo>
                    <a:pt x="68" y="43488"/>
                  </a:lnTo>
                  <a:cubicBezTo>
                    <a:pt x="1" y="43515"/>
                    <a:pt x="19" y="43616"/>
                    <a:pt x="93" y="43617"/>
                  </a:cubicBezTo>
                  <a:cubicBezTo>
                    <a:pt x="101" y="43617"/>
                    <a:pt x="109" y="43614"/>
                    <a:pt x="116" y="43612"/>
                  </a:cubicBezTo>
                  <a:lnTo>
                    <a:pt x="111945" y="131"/>
                  </a:lnTo>
                  <a:cubicBezTo>
                    <a:pt x="112019" y="102"/>
                    <a:pt x="111989" y="1"/>
                    <a:pt x="111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4109175" y="4153525"/>
              <a:ext cx="2799950" cy="1234400"/>
            </a:xfrm>
            <a:custGeom>
              <a:avLst/>
              <a:gdLst/>
              <a:ahLst/>
              <a:cxnLst/>
              <a:rect l="l" t="t" r="r" b="b"/>
              <a:pathLst>
                <a:path w="111998" h="49376" extrusionOk="0">
                  <a:moveTo>
                    <a:pt x="111922" y="1"/>
                  </a:moveTo>
                  <a:cubicBezTo>
                    <a:pt x="111913" y="1"/>
                    <a:pt x="111903" y="3"/>
                    <a:pt x="111894" y="7"/>
                  </a:cubicBezTo>
                  <a:lnTo>
                    <a:pt x="67" y="49248"/>
                  </a:lnTo>
                  <a:cubicBezTo>
                    <a:pt x="0" y="49277"/>
                    <a:pt x="21" y="49376"/>
                    <a:pt x="94" y="49376"/>
                  </a:cubicBezTo>
                  <a:cubicBezTo>
                    <a:pt x="103" y="49376"/>
                    <a:pt x="112" y="49373"/>
                    <a:pt x="121" y="49369"/>
                  </a:cubicBezTo>
                  <a:lnTo>
                    <a:pt x="111949" y="129"/>
                  </a:lnTo>
                  <a:cubicBezTo>
                    <a:pt x="111983" y="114"/>
                    <a:pt x="111997" y="75"/>
                    <a:pt x="111983" y="41"/>
                  </a:cubicBezTo>
                  <a:cubicBezTo>
                    <a:pt x="111972" y="16"/>
                    <a:pt x="111948" y="1"/>
                    <a:pt x="1119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709950" y="3810775"/>
              <a:ext cx="4329750" cy="1266975"/>
            </a:xfrm>
            <a:custGeom>
              <a:avLst/>
              <a:gdLst/>
              <a:ahLst/>
              <a:cxnLst/>
              <a:rect l="l" t="t" r="r" b="b"/>
              <a:pathLst>
                <a:path w="173190" h="50679" extrusionOk="0">
                  <a:moveTo>
                    <a:pt x="75" y="0"/>
                  </a:moveTo>
                  <a:cubicBezTo>
                    <a:pt x="47" y="0"/>
                    <a:pt x="20" y="20"/>
                    <a:pt x="11" y="49"/>
                  </a:cubicBezTo>
                  <a:cubicBezTo>
                    <a:pt x="0" y="84"/>
                    <a:pt x="21" y="122"/>
                    <a:pt x="57" y="132"/>
                  </a:cubicBezTo>
                  <a:lnTo>
                    <a:pt x="173080" y="50676"/>
                  </a:lnTo>
                  <a:cubicBezTo>
                    <a:pt x="173087" y="50677"/>
                    <a:pt x="173093" y="50677"/>
                    <a:pt x="173100" y="50678"/>
                  </a:cubicBezTo>
                  <a:lnTo>
                    <a:pt x="173100" y="50677"/>
                  </a:lnTo>
                  <a:cubicBezTo>
                    <a:pt x="173174" y="50675"/>
                    <a:pt x="173190" y="50569"/>
                    <a:pt x="173118" y="50547"/>
                  </a:cubicBezTo>
                  <a:lnTo>
                    <a:pt x="94" y="3"/>
                  </a:lnTo>
                  <a:cubicBezTo>
                    <a:pt x="88" y="1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728100" y="3909400"/>
              <a:ext cx="4282675" cy="1418600"/>
            </a:xfrm>
            <a:custGeom>
              <a:avLst/>
              <a:gdLst/>
              <a:ahLst/>
              <a:cxnLst/>
              <a:rect l="l" t="t" r="r" b="b"/>
              <a:pathLst>
                <a:path w="171307" h="56744" extrusionOk="0">
                  <a:moveTo>
                    <a:pt x="78" y="0"/>
                  </a:moveTo>
                  <a:cubicBezTo>
                    <a:pt x="49" y="0"/>
                    <a:pt x="23" y="18"/>
                    <a:pt x="12" y="46"/>
                  </a:cubicBezTo>
                  <a:cubicBezTo>
                    <a:pt x="0" y="81"/>
                    <a:pt x="20" y="119"/>
                    <a:pt x="55" y="130"/>
                  </a:cubicBezTo>
                  <a:lnTo>
                    <a:pt x="171193" y="56741"/>
                  </a:lnTo>
                  <a:cubicBezTo>
                    <a:pt x="171200" y="56742"/>
                    <a:pt x="171208" y="56743"/>
                    <a:pt x="171214" y="56743"/>
                  </a:cubicBezTo>
                  <a:cubicBezTo>
                    <a:pt x="171290" y="56742"/>
                    <a:pt x="171307" y="56637"/>
                    <a:pt x="171235" y="56613"/>
                  </a:cubicBezTo>
                  <a:lnTo>
                    <a:pt x="97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1136500" y="3787350"/>
              <a:ext cx="3647975" cy="913050"/>
            </a:xfrm>
            <a:custGeom>
              <a:avLst/>
              <a:gdLst/>
              <a:ahLst/>
              <a:cxnLst/>
              <a:rect l="l" t="t" r="r" b="b"/>
              <a:pathLst>
                <a:path w="145919" h="36522" extrusionOk="0">
                  <a:moveTo>
                    <a:pt x="95" y="1"/>
                  </a:moveTo>
                  <a:cubicBezTo>
                    <a:pt x="23" y="1"/>
                    <a:pt x="1" y="114"/>
                    <a:pt x="80" y="133"/>
                  </a:cubicBezTo>
                  <a:lnTo>
                    <a:pt x="145811" y="36519"/>
                  </a:lnTo>
                  <a:cubicBezTo>
                    <a:pt x="145816" y="36521"/>
                    <a:pt x="145821" y="36522"/>
                    <a:pt x="145826" y="36522"/>
                  </a:cubicBezTo>
                  <a:lnTo>
                    <a:pt x="145826" y="36521"/>
                  </a:lnTo>
                  <a:cubicBezTo>
                    <a:pt x="145906" y="36521"/>
                    <a:pt x="145919" y="36409"/>
                    <a:pt x="145843" y="36389"/>
                  </a:cubicBezTo>
                  <a:lnTo>
                    <a:pt x="113" y="3"/>
                  </a:lnTo>
                  <a:cubicBezTo>
                    <a:pt x="106" y="1"/>
                    <a:pt x="100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3864200" y="4344400"/>
              <a:ext cx="680725" cy="176475"/>
            </a:xfrm>
            <a:custGeom>
              <a:avLst/>
              <a:gdLst/>
              <a:ahLst/>
              <a:cxnLst/>
              <a:rect l="l" t="t" r="r" b="b"/>
              <a:pathLst>
                <a:path w="27229" h="7059" extrusionOk="0">
                  <a:moveTo>
                    <a:pt x="27158" y="1"/>
                  </a:moveTo>
                  <a:cubicBezTo>
                    <a:pt x="27152" y="1"/>
                    <a:pt x="27146" y="2"/>
                    <a:pt x="27139" y="4"/>
                  </a:cubicBezTo>
                  <a:lnTo>
                    <a:pt x="76" y="6927"/>
                  </a:lnTo>
                  <a:cubicBezTo>
                    <a:pt x="0" y="6946"/>
                    <a:pt x="15" y="7058"/>
                    <a:pt x="93" y="7058"/>
                  </a:cubicBezTo>
                  <a:cubicBezTo>
                    <a:pt x="98" y="7058"/>
                    <a:pt x="103" y="7058"/>
                    <a:pt x="110" y="7057"/>
                  </a:cubicBezTo>
                  <a:lnTo>
                    <a:pt x="27172" y="133"/>
                  </a:lnTo>
                  <a:cubicBezTo>
                    <a:pt x="27208" y="124"/>
                    <a:pt x="27229" y="87"/>
                    <a:pt x="27220" y="52"/>
                  </a:cubicBezTo>
                  <a:cubicBezTo>
                    <a:pt x="27214" y="21"/>
                    <a:pt x="27187" y="1"/>
                    <a:pt x="2715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2697125" y="4081950"/>
              <a:ext cx="2087375" cy="467000"/>
            </a:xfrm>
            <a:custGeom>
              <a:avLst/>
              <a:gdLst/>
              <a:ahLst/>
              <a:cxnLst/>
              <a:rect l="l" t="t" r="r" b="b"/>
              <a:pathLst>
                <a:path w="83495" h="18680" extrusionOk="0">
                  <a:moveTo>
                    <a:pt x="93" y="0"/>
                  </a:moveTo>
                  <a:cubicBezTo>
                    <a:pt x="19" y="0"/>
                    <a:pt x="0" y="116"/>
                    <a:pt x="83" y="133"/>
                  </a:cubicBezTo>
                  <a:lnTo>
                    <a:pt x="83387" y="18677"/>
                  </a:lnTo>
                  <a:cubicBezTo>
                    <a:pt x="83392" y="18678"/>
                    <a:pt x="83397" y="18678"/>
                    <a:pt x="83401" y="18679"/>
                  </a:cubicBezTo>
                  <a:cubicBezTo>
                    <a:pt x="83482" y="18679"/>
                    <a:pt x="83495" y="18564"/>
                    <a:pt x="83417" y="18547"/>
                  </a:cubicBezTo>
                  <a:lnTo>
                    <a:pt x="112" y="3"/>
                  </a:lnTo>
                  <a:cubicBezTo>
                    <a:pt x="105" y="1"/>
                    <a:pt x="99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295900" y="4164175"/>
              <a:ext cx="3350" cy="202525"/>
            </a:xfrm>
            <a:custGeom>
              <a:avLst/>
              <a:gdLst/>
              <a:ahLst/>
              <a:cxnLst/>
              <a:rect l="l" t="t" r="r" b="b"/>
              <a:pathLst>
                <a:path w="134" h="8101" extrusionOk="0">
                  <a:moveTo>
                    <a:pt x="67" y="0"/>
                  </a:moveTo>
                  <a:cubicBezTo>
                    <a:pt x="34" y="0"/>
                    <a:pt x="2" y="22"/>
                    <a:pt x="0" y="64"/>
                  </a:cubicBezTo>
                  <a:lnTo>
                    <a:pt x="0" y="8034"/>
                  </a:lnTo>
                  <a:cubicBezTo>
                    <a:pt x="0" y="8071"/>
                    <a:pt x="30" y="8101"/>
                    <a:pt x="67" y="8101"/>
                  </a:cubicBezTo>
                  <a:cubicBezTo>
                    <a:pt x="103" y="8101"/>
                    <a:pt x="133" y="8071"/>
                    <a:pt x="133" y="8034"/>
                  </a:cubicBezTo>
                  <a:lnTo>
                    <a:pt x="133" y="64"/>
                  </a:lnTo>
                  <a:cubicBezTo>
                    <a:pt x="131" y="22"/>
                    <a:pt x="99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205825" y="4215050"/>
              <a:ext cx="93550" cy="16775"/>
            </a:xfrm>
            <a:custGeom>
              <a:avLst/>
              <a:gdLst/>
              <a:ahLst/>
              <a:cxnLst/>
              <a:rect l="l" t="t" r="r" b="b"/>
              <a:pathLst>
                <a:path w="3742" h="671" extrusionOk="0">
                  <a:moveTo>
                    <a:pt x="3671" y="1"/>
                  </a:moveTo>
                  <a:cubicBezTo>
                    <a:pt x="3667" y="1"/>
                    <a:pt x="3663" y="1"/>
                    <a:pt x="3659" y="2"/>
                  </a:cubicBezTo>
                  <a:lnTo>
                    <a:pt x="83" y="538"/>
                  </a:lnTo>
                  <a:cubicBezTo>
                    <a:pt x="1" y="551"/>
                    <a:pt x="10" y="670"/>
                    <a:pt x="92" y="671"/>
                  </a:cubicBezTo>
                  <a:lnTo>
                    <a:pt x="102" y="671"/>
                  </a:lnTo>
                  <a:lnTo>
                    <a:pt x="3680" y="135"/>
                  </a:lnTo>
                  <a:cubicBezTo>
                    <a:pt x="3717" y="130"/>
                    <a:pt x="3741" y="96"/>
                    <a:pt x="3736" y="59"/>
                  </a:cubicBezTo>
                  <a:cubicBezTo>
                    <a:pt x="3731" y="25"/>
                    <a:pt x="3704" y="1"/>
                    <a:pt x="36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3205825" y="4326350"/>
              <a:ext cx="93575" cy="21450"/>
            </a:xfrm>
            <a:custGeom>
              <a:avLst/>
              <a:gdLst/>
              <a:ahLst/>
              <a:cxnLst/>
              <a:rect l="l" t="t" r="r" b="b"/>
              <a:pathLst>
                <a:path w="3743" h="858" extrusionOk="0">
                  <a:moveTo>
                    <a:pt x="3671" y="1"/>
                  </a:moveTo>
                  <a:cubicBezTo>
                    <a:pt x="3666" y="1"/>
                    <a:pt x="3661" y="1"/>
                    <a:pt x="3657" y="2"/>
                  </a:cubicBezTo>
                  <a:lnTo>
                    <a:pt x="79" y="725"/>
                  </a:lnTo>
                  <a:cubicBezTo>
                    <a:pt x="1" y="742"/>
                    <a:pt x="12" y="856"/>
                    <a:pt x="92" y="858"/>
                  </a:cubicBezTo>
                  <a:cubicBezTo>
                    <a:pt x="97" y="858"/>
                    <a:pt x="101" y="856"/>
                    <a:pt x="106" y="855"/>
                  </a:cubicBezTo>
                  <a:lnTo>
                    <a:pt x="3683" y="133"/>
                  </a:lnTo>
                  <a:cubicBezTo>
                    <a:pt x="3719" y="126"/>
                    <a:pt x="3743" y="91"/>
                    <a:pt x="3735" y="54"/>
                  </a:cubicBezTo>
                  <a:cubicBezTo>
                    <a:pt x="3729" y="23"/>
                    <a:pt x="3702" y="1"/>
                    <a:pt x="36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864200" y="4363375"/>
              <a:ext cx="101250" cy="20375"/>
            </a:xfrm>
            <a:custGeom>
              <a:avLst/>
              <a:gdLst/>
              <a:ahLst/>
              <a:cxnLst/>
              <a:rect l="l" t="t" r="r" b="b"/>
              <a:pathLst>
                <a:path w="4050" h="815" extrusionOk="0">
                  <a:moveTo>
                    <a:pt x="3976" y="0"/>
                  </a:moveTo>
                  <a:cubicBezTo>
                    <a:pt x="3973" y="0"/>
                    <a:pt x="3969" y="1"/>
                    <a:pt x="3965" y="1"/>
                  </a:cubicBezTo>
                  <a:lnTo>
                    <a:pt x="81" y="682"/>
                  </a:lnTo>
                  <a:cubicBezTo>
                    <a:pt x="0" y="696"/>
                    <a:pt x="11" y="815"/>
                    <a:pt x="93" y="815"/>
                  </a:cubicBezTo>
                  <a:cubicBezTo>
                    <a:pt x="97" y="815"/>
                    <a:pt x="101" y="813"/>
                    <a:pt x="104" y="813"/>
                  </a:cubicBezTo>
                  <a:lnTo>
                    <a:pt x="3988" y="133"/>
                  </a:lnTo>
                  <a:cubicBezTo>
                    <a:pt x="4025" y="126"/>
                    <a:pt x="4049" y="91"/>
                    <a:pt x="4043" y="55"/>
                  </a:cubicBezTo>
                  <a:cubicBezTo>
                    <a:pt x="4036" y="23"/>
                    <a:pt x="4008" y="0"/>
                    <a:pt x="39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4572300" y="4743900"/>
              <a:ext cx="3350" cy="732325"/>
            </a:xfrm>
            <a:custGeom>
              <a:avLst/>
              <a:gdLst/>
              <a:ahLst/>
              <a:cxnLst/>
              <a:rect l="l" t="t" r="r" b="b"/>
              <a:pathLst>
                <a:path w="134" h="29293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29227"/>
                  </a:lnTo>
                  <a:cubicBezTo>
                    <a:pt x="1" y="29263"/>
                    <a:pt x="31" y="29293"/>
                    <a:pt x="67" y="29293"/>
                  </a:cubicBezTo>
                  <a:cubicBezTo>
                    <a:pt x="104" y="29293"/>
                    <a:pt x="134" y="29263"/>
                    <a:pt x="134" y="29227"/>
                  </a:cubicBezTo>
                  <a:lnTo>
                    <a:pt x="134" y="64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4532425" y="2749250"/>
              <a:ext cx="2227200" cy="315425"/>
            </a:xfrm>
            <a:custGeom>
              <a:avLst/>
              <a:gdLst/>
              <a:ahLst/>
              <a:cxnLst/>
              <a:rect l="l" t="t" r="r" b="b"/>
              <a:pathLst>
                <a:path w="89088" h="12617" extrusionOk="0">
                  <a:moveTo>
                    <a:pt x="91" y="0"/>
                  </a:moveTo>
                  <a:cubicBezTo>
                    <a:pt x="13" y="0"/>
                    <a:pt x="0" y="122"/>
                    <a:pt x="85" y="134"/>
                  </a:cubicBezTo>
                  <a:lnTo>
                    <a:pt x="88985" y="12617"/>
                  </a:lnTo>
                  <a:lnTo>
                    <a:pt x="88996" y="12617"/>
                  </a:lnTo>
                  <a:cubicBezTo>
                    <a:pt x="88996" y="12617"/>
                    <a:pt x="88996" y="12617"/>
                    <a:pt x="88997" y="12617"/>
                  </a:cubicBezTo>
                  <a:cubicBezTo>
                    <a:pt x="89080" y="12617"/>
                    <a:pt x="89088" y="12493"/>
                    <a:pt x="89005" y="12483"/>
                  </a:cubicBezTo>
                  <a:lnTo>
                    <a:pt x="103" y="1"/>
                  </a:lnTo>
                  <a:cubicBezTo>
                    <a:pt x="99" y="1"/>
                    <a:pt x="95" y="0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532450" y="3474175"/>
              <a:ext cx="2115950" cy="137300"/>
            </a:xfrm>
            <a:custGeom>
              <a:avLst/>
              <a:gdLst/>
              <a:ahLst/>
              <a:cxnLst/>
              <a:rect l="l" t="t" r="r" b="b"/>
              <a:pathLst>
                <a:path w="84638" h="5492" extrusionOk="0">
                  <a:moveTo>
                    <a:pt x="84564" y="0"/>
                  </a:moveTo>
                  <a:lnTo>
                    <a:pt x="88" y="5357"/>
                  </a:lnTo>
                  <a:cubicBezTo>
                    <a:pt x="0" y="5361"/>
                    <a:pt x="3" y="5492"/>
                    <a:pt x="89" y="5492"/>
                  </a:cubicBezTo>
                  <a:cubicBezTo>
                    <a:pt x="90" y="5492"/>
                    <a:pt x="91" y="5491"/>
                    <a:pt x="92" y="5491"/>
                  </a:cubicBezTo>
                  <a:lnTo>
                    <a:pt x="97" y="5491"/>
                  </a:lnTo>
                  <a:lnTo>
                    <a:pt x="84573" y="134"/>
                  </a:lnTo>
                  <a:cubicBezTo>
                    <a:pt x="84610" y="132"/>
                    <a:pt x="84637" y="101"/>
                    <a:pt x="84636" y="63"/>
                  </a:cubicBezTo>
                  <a:cubicBezTo>
                    <a:pt x="84633" y="26"/>
                    <a:pt x="84603" y="4"/>
                    <a:pt x="845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3616875" y="239175"/>
              <a:ext cx="3059175" cy="1803075"/>
            </a:xfrm>
            <a:custGeom>
              <a:avLst/>
              <a:gdLst/>
              <a:ahLst/>
              <a:cxnLst/>
              <a:rect l="l" t="t" r="r" b="b"/>
              <a:pathLst>
                <a:path w="122367" h="72123" extrusionOk="0">
                  <a:moveTo>
                    <a:pt x="98" y="1"/>
                  </a:moveTo>
                  <a:cubicBezTo>
                    <a:pt x="39" y="1"/>
                    <a:pt x="1" y="90"/>
                    <a:pt x="68" y="127"/>
                  </a:cubicBezTo>
                  <a:lnTo>
                    <a:pt x="122240" y="72113"/>
                  </a:lnTo>
                  <a:cubicBezTo>
                    <a:pt x="122251" y="72119"/>
                    <a:pt x="122262" y="72123"/>
                    <a:pt x="122274" y="72123"/>
                  </a:cubicBezTo>
                  <a:cubicBezTo>
                    <a:pt x="122342" y="72121"/>
                    <a:pt x="122366" y="72031"/>
                    <a:pt x="122308" y="71998"/>
                  </a:cubicBezTo>
                  <a:lnTo>
                    <a:pt x="136" y="13"/>
                  </a:lnTo>
                  <a:cubicBezTo>
                    <a:pt x="123" y="4"/>
                    <a:pt x="11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476750" y="238100"/>
              <a:ext cx="2537725" cy="1111100"/>
            </a:xfrm>
            <a:custGeom>
              <a:avLst/>
              <a:gdLst/>
              <a:ahLst/>
              <a:cxnLst/>
              <a:rect l="l" t="t" r="r" b="b"/>
              <a:pathLst>
                <a:path w="101509" h="44444" extrusionOk="0">
                  <a:moveTo>
                    <a:pt x="101413" y="1"/>
                  </a:moveTo>
                  <a:cubicBezTo>
                    <a:pt x="101405" y="1"/>
                    <a:pt x="101396" y="3"/>
                    <a:pt x="101387" y="6"/>
                  </a:cubicBezTo>
                  <a:lnTo>
                    <a:pt x="66" y="44316"/>
                  </a:lnTo>
                  <a:cubicBezTo>
                    <a:pt x="0" y="44345"/>
                    <a:pt x="21" y="44443"/>
                    <a:pt x="94" y="44443"/>
                  </a:cubicBezTo>
                  <a:cubicBezTo>
                    <a:pt x="103" y="44443"/>
                    <a:pt x="112" y="44442"/>
                    <a:pt x="121" y="44438"/>
                  </a:cubicBezTo>
                  <a:lnTo>
                    <a:pt x="101439" y="130"/>
                  </a:lnTo>
                  <a:cubicBezTo>
                    <a:pt x="101508" y="96"/>
                    <a:pt x="101476" y="1"/>
                    <a:pt x="1014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672050" y="3876200"/>
              <a:ext cx="4004125" cy="1057675"/>
            </a:xfrm>
            <a:custGeom>
              <a:avLst/>
              <a:gdLst/>
              <a:ahLst/>
              <a:cxnLst/>
              <a:rect l="l" t="t" r="r" b="b"/>
              <a:pathLst>
                <a:path w="160165" h="42307" extrusionOk="0">
                  <a:moveTo>
                    <a:pt x="160070" y="1"/>
                  </a:moveTo>
                  <a:cubicBezTo>
                    <a:pt x="160064" y="1"/>
                    <a:pt x="160057" y="1"/>
                    <a:pt x="160050" y="3"/>
                  </a:cubicBezTo>
                  <a:lnTo>
                    <a:pt x="76" y="42175"/>
                  </a:lnTo>
                  <a:cubicBezTo>
                    <a:pt x="1" y="42194"/>
                    <a:pt x="15" y="42305"/>
                    <a:pt x="92" y="42306"/>
                  </a:cubicBezTo>
                  <a:cubicBezTo>
                    <a:pt x="98" y="42306"/>
                    <a:pt x="103" y="42305"/>
                    <a:pt x="109" y="42304"/>
                  </a:cubicBezTo>
                  <a:lnTo>
                    <a:pt x="160085" y="132"/>
                  </a:lnTo>
                  <a:cubicBezTo>
                    <a:pt x="160164" y="112"/>
                    <a:pt x="160142" y="1"/>
                    <a:pt x="16007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4534175" y="3600375"/>
              <a:ext cx="2141350" cy="303425"/>
            </a:xfrm>
            <a:custGeom>
              <a:avLst/>
              <a:gdLst/>
              <a:ahLst/>
              <a:cxnLst/>
              <a:rect l="l" t="t" r="r" b="b"/>
              <a:pathLst>
                <a:path w="85654" h="12137" extrusionOk="0">
                  <a:moveTo>
                    <a:pt x="85583" y="0"/>
                  </a:moveTo>
                  <a:cubicBezTo>
                    <a:pt x="85579" y="0"/>
                    <a:pt x="85576" y="0"/>
                    <a:pt x="85573" y="1"/>
                  </a:cubicBezTo>
                  <a:lnTo>
                    <a:pt x="83" y="12003"/>
                  </a:lnTo>
                  <a:cubicBezTo>
                    <a:pt x="1" y="12016"/>
                    <a:pt x="10" y="12135"/>
                    <a:pt x="92" y="12136"/>
                  </a:cubicBezTo>
                  <a:lnTo>
                    <a:pt x="101" y="12136"/>
                  </a:lnTo>
                  <a:lnTo>
                    <a:pt x="85591" y="132"/>
                  </a:lnTo>
                  <a:cubicBezTo>
                    <a:pt x="85628" y="127"/>
                    <a:pt x="85654" y="93"/>
                    <a:pt x="85648" y="57"/>
                  </a:cubicBezTo>
                  <a:cubicBezTo>
                    <a:pt x="85644" y="24"/>
                    <a:pt x="85615" y="0"/>
                    <a:pt x="855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4461450" y="3866850"/>
              <a:ext cx="283525" cy="34425"/>
            </a:xfrm>
            <a:custGeom>
              <a:avLst/>
              <a:gdLst/>
              <a:ahLst/>
              <a:cxnLst/>
              <a:rect l="l" t="t" r="r" b="b"/>
              <a:pathLst>
                <a:path w="11341" h="1377" extrusionOk="0">
                  <a:moveTo>
                    <a:pt x="71" y="1"/>
                  </a:moveTo>
                  <a:cubicBezTo>
                    <a:pt x="38" y="1"/>
                    <a:pt x="9" y="27"/>
                    <a:pt x="5" y="60"/>
                  </a:cubicBezTo>
                  <a:cubicBezTo>
                    <a:pt x="1" y="96"/>
                    <a:pt x="27" y="130"/>
                    <a:pt x="63" y="134"/>
                  </a:cubicBezTo>
                  <a:lnTo>
                    <a:pt x="11244" y="1377"/>
                  </a:lnTo>
                  <a:lnTo>
                    <a:pt x="11251" y="1377"/>
                  </a:lnTo>
                  <a:cubicBezTo>
                    <a:pt x="11334" y="1376"/>
                    <a:pt x="11341" y="1253"/>
                    <a:pt x="11259" y="1244"/>
                  </a:cubicBezTo>
                  <a:lnTo>
                    <a:pt x="77" y="1"/>
                  </a:lnTo>
                  <a:cubicBezTo>
                    <a:pt x="75" y="1"/>
                    <a:pt x="73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520050" y="3762200"/>
              <a:ext cx="62775" cy="9950"/>
            </a:xfrm>
            <a:custGeom>
              <a:avLst/>
              <a:gdLst/>
              <a:ahLst/>
              <a:cxnLst/>
              <a:rect l="l" t="t" r="r" b="b"/>
              <a:pathLst>
                <a:path w="2511" h="398" extrusionOk="0">
                  <a:moveTo>
                    <a:pt x="63" y="1"/>
                  </a:moveTo>
                  <a:cubicBezTo>
                    <a:pt x="31" y="1"/>
                    <a:pt x="8" y="29"/>
                    <a:pt x="4" y="62"/>
                  </a:cubicBezTo>
                  <a:cubicBezTo>
                    <a:pt x="0" y="98"/>
                    <a:pt x="26" y="130"/>
                    <a:pt x="63" y="134"/>
                  </a:cubicBezTo>
                  <a:lnTo>
                    <a:pt x="2415" y="397"/>
                  </a:lnTo>
                  <a:lnTo>
                    <a:pt x="2422" y="397"/>
                  </a:lnTo>
                  <a:lnTo>
                    <a:pt x="2422" y="396"/>
                  </a:lnTo>
                  <a:cubicBezTo>
                    <a:pt x="2504" y="395"/>
                    <a:pt x="2511" y="274"/>
                    <a:pt x="2429" y="263"/>
                  </a:cubicBezTo>
                  <a:lnTo>
                    <a:pt x="78" y="3"/>
                  </a:lnTo>
                  <a:cubicBezTo>
                    <a:pt x="73" y="2"/>
                    <a:pt x="68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1630425" y="3727875"/>
              <a:ext cx="3127800" cy="592275"/>
            </a:xfrm>
            <a:custGeom>
              <a:avLst/>
              <a:gdLst/>
              <a:ahLst/>
              <a:cxnLst/>
              <a:rect l="l" t="t" r="r" b="b"/>
              <a:pathLst>
                <a:path w="125112" h="23691" extrusionOk="0">
                  <a:moveTo>
                    <a:pt x="75" y="1"/>
                  </a:moveTo>
                  <a:cubicBezTo>
                    <a:pt x="42" y="1"/>
                    <a:pt x="14" y="22"/>
                    <a:pt x="7" y="55"/>
                  </a:cubicBezTo>
                  <a:cubicBezTo>
                    <a:pt x="1" y="91"/>
                    <a:pt x="24" y="126"/>
                    <a:pt x="61" y="133"/>
                  </a:cubicBezTo>
                  <a:lnTo>
                    <a:pt x="125007" y="23689"/>
                  </a:lnTo>
                  <a:cubicBezTo>
                    <a:pt x="125012" y="23689"/>
                    <a:pt x="125016" y="23689"/>
                    <a:pt x="125020" y="23690"/>
                  </a:cubicBezTo>
                  <a:cubicBezTo>
                    <a:pt x="125101" y="23689"/>
                    <a:pt x="125111" y="23573"/>
                    <a:pt x="125033" y="23557"/>
                  </a:cubicBezTo>
                  <a:lnTo>
                    <a:pt x="85" y="2"/>
                  </a:lnTo>
                  <a:cubicBezTo>
                    <a:pt x="82" y="1"/>
                    <a:pt x="7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109200" y="4205875"/>
              <a:ext cx="124675" cy="28625"/>
            </a:xfrm>
            <a:custGeom>
              <a:avLst/>
              <a:gdLst/>
              <a:ahLst/>
              <a:cxnLst/>
              <a:rect l="l" t="t" r="r" b="b"/>
              <a:pathLst>
                <a:path w="4987" h="1145" extrusionOk="0">
                  <a:moveTo>
                    <a:pt x="4914" y="0"/>
                  </a:moveTo>
                  <a:cubicBezTo>
                    <a:pt x="4909" y="0"/>
                    <a:pt x="4904" y="1"/>
                    <a:pt x="4899" y="2"/>
                  </a:cubicBezTo>
                  <a:lnTo>
                    <a:pt x="79" y="1013"/>
                  </a:lnTo>
                  <a:cubicBezTo>
                    <a:pt x="1" y="1029"/>
                    <a:pt x="12" y="1145"/>
                    <a:pt x="93" y="1145"/>
                  </a:cubicBezTo>
                  <a:cubicBezTo>
                    <a:pt x="97" y="1145"/>
                    <a:pt x="102" y="1145"/>
                    <a:pt x="106" y="1143"/>
                  </a:cubicBezTo>
                  <a:lnTo>
                    <a:pt x="4927" y="132"/>
                  </a:lnTo>
                  <a:cubicBezTo>
                    <a:pt x="4963" y="124"/>
                    <a:pt x="4987" y="89"/>
                    <a:pt x="4979" y="53"/>
                  </a:cubicBezTo>
                  <a:cubicBezTo>
                    <a:pt x="4972" y="22"/>
                    <a:pt x="4945" y="0"/>
                    <a:pt x="49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3448075" y="4058425"/>
              <a:ext cx="215075" cy="36275"/>
            </a:xfrm>
            <a:custGeom>
              <a:avLst/>
              <a:gdLst/>
              <a:ahLst/>
              <a:cxnLst/>
              <a:rect l="l" t="t" r="r" b="b"/>
              <a:pathLst>
                <a:path w="8603" h="1451" extrusionOk="0">
                  <a:moveTo>
                    <a:pt x="8534" y="0"/>
                  </a:moveTo>
                  <a:cubicBezTo>
                    <a:pt x="8530" y="0"/>
                    <a:pt x="8526" y="1"/>
                    <a:pt x="8521" y="2"/>
                  </a:cubicBezTo>
                  <a:lnTo>
                    <a:pt x="84" y="1317"/>
                  </a:lnTo>
                  <a:cubicBezTo>
                    <a:pt x="1" y="1329"/>
                    <a:pt x="9" y="1450"/>
                    <a:pt x="92" y="1450"/>
                  </a:cubicBezTo>
                  <a:cubicBezTo>
                    <a:pt x="92" y="1450"/>
                    <a:pt x="92" y="1450"/>
                    <a:pt x="93" y="1450"/>
                  </a:cubicBezTo>
                  <a:cubicBezTo>
                    <a:pt x="97" y="1450"/>
                    <a:pt x="101" y="1450"/>
                    <a:pt x="103" y="1449"/>
                  </a:cubicBezTo>
                  <a:lnTo>
                    <a:pt x="8541" y="133"/>
                  </a:lnTo>
                  <a:cubicBezTo>
                    <a:pt x="8577" y="126"/>
                    <a:pt x="8602" y="93"/>
                    <a:pt x="8597" y="56"/>
                  </a:cubicBezTo>
                  <a:cubicBezTo>
                    <a:pt x="8592" y="24"/>
                    <a:pt x="8566" y="0"/>
                    <a:pt x="85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4199625" y="1173275"/>
              <a:ext cx="2476425" cy="1145025"/>
            </a:xfrm>
            <a:custGeom>
              <a:avLst/>
              <a:gdLst/>
              <a:ahLst/>
              <a:cxnLst/>
              <a:rect l="l" t="t" r="r" b="b"/>
              <a:pathLst>
                <a:path w="99057" h="45801" extrusionOk="0">
                  <a:moveTo>
                    <a:pt x="76" y="1"/>
                  </a:moveTo>
                  <a:cubicBezTo>
                    <a:pt x="51" y="1"/>
                    <a:pt x="27" y="15"/>
                    <a:pt x="16" y="40"/>
                  </a:cubicBezTo>
                  <a:cubicBezTo>
                    <a:pt x="0" y="73"/>
                    <a:pt x="15" y="112"/>
                    <a:pt x="49" y="128"/>
                  </a:cubicBezTo>
                  <a:lnTo>
                    <a:pt x="98937" y="45794"/>
                  </a:lnTo>
                  <a:cubicBezTo>
                    <a:pt x="98945" y="45798"/>
                    <a:pt x="98955" y="45800"/>
                    <a:pt x="98964" y="45800"/>
                  </a:cubicBezTo>
                  <a:cubicBezTo>
                    <a:pt x="99036" y="45800"/>
                    <a:pt x="99056" y="45703"/>
                    <a:pt x="98993" y="45673"/>
                  </a:cubicBezTo>
                  <a:lnTo>
                    <a:pt x="105" y="7"/>
                  </a:lnTo>
                  <a:cubicBezTo>
                    <a:pt x="95" y="3"/>
                    <a:pt x="86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6813175" y="4193675"/>
              <a:ext cx="96300" cy="13325"/>
            </a:xfrm>
            <a:custGeom>
              <a:avLst/>
              <a:gdLst/>
              <a:ahLst/>
              <a:cxnLst/>
              <a:rect l="l" t="t" r="r" b="b"/>
              <a:pathLst>
                <a:path w="3852" h="533" extrusionOk="0">
                  <a:moveTo>
                    <a:pt x="94" y="1"/>
                  </a:moveTo>
                  <a:cubicBezTo>
                    <a:pt x="93" y="1"/>
                    <a:pt x="91" y="1"/>
                    <a:pt x="90" y="2"/>
                  </a:cubicBezTo>
                  <a:cubicBezTo>
                    <a:pt x="7" y="2"/>
                    <a:pt x="0" y="124"/>
                    <a:pt x="82" y="135"/>
                  </a:cubicBezTo>
                  <a:lnTo>
                    <a:pt x="3754" y="533"/>
                  </a:lnTo>
                  <a:lnTo>
                    <a:pt x="3762" y="533"/>
                  </a:lnTo>
                  <a:cubicBezTo>
                    <a:pt x="3845" y="532"/>
                    <a:pt x="3851" y="409"/>
                    <a:pt x="3769" y="400"/>
                  </a:cubicBezTo>
                  <a:lnTo>
                    <a:pt x="98" y="2"/>
                  </a:lnTo>
                  <a:cubicBezTo>
                    <a:pt x="97" y="1"/>
                    <a:pt x="95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491350" y="4385200"/>
              <a:ext cx="1772775" cy="344325"/>
            </a:xfrm>
            <a:custGeom>
              <a:avLst/>
              <a:gdLst/>
              <a:ahLst/>
              <a:cxnLst/>
              <a:rect l="l" t="t" r="r" b="b"/>
              <a:pathLst>
                <a:path w="70911" h="13773" extrusionOk="0">
                  <a:moveTo>
                    <a:pt x="93" y="0"/>
                  </a:moveTo>
                  <a:cubicBezTo>
                    <a:pt x="18" y="0"/>
                    <a:pt x="0" y="118"/>
                    <a:pt x="83" y="133"/>
                  </a:cubicBezTo>
                  <a:lnTo>
                    <a:pt x="70806" y="13771"/>
                  </a:lnTo>
                  <a:cubicBezTo>
                    <a:pt x="70810" y="13771"/>
                    <a:pt x="70814" y="13773"/>
                    <a:pt x="70819" y="13773"/>
                  </a:cubicBezTo>
                  <a:cubicBezTo>
                    <a:pt x="70899" y="13771"/>
                    <a:pt x="70910" y="13656"/>
                    <a:pt x="70831" y="13640"/>
                  </a:cubicBezTo>
                  <a:lnTo>
                    <a:pt x="107" y="2"/>
                  </a:ln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3509450" y="2548800"/>
              <a:ext cx="1248250" cy="162225"/>
            </a:xfrm>
            <a:custGeom>
              <a:avLst/>
              <a:gdLst/>
              <a:ahLst/>
              <a:cxnLst/>
              <a:rect l="l" t="t" r="r" b="b"/>
              <a:pathLst>
                <a:path w="49930" h="6489" extrusionOk="0">
                  <a:moveTo>
                    <a:pt x="49859" y="0"/>
                  </a:moveTo>
                  <a:cubicBezTo>
                    <a:pt x="49856" y="0"/>
                    <a:pt x="49854" y="0"/>
                    <a:pt x="49851" y="1"/>
                  </a:cubicBezTo>
                  <a:lnTo>
                    <a:pt x="83" y="6356"/>
                  </a:lnTo>
                  <a:cubicBezTo>
                    <a:pt x="0" y="6366"/>
                    <a:pt x="8" y="6489"/>
                    <a:pt x="92" y="6489"/>
                  </a:cubicBezTo>
                  <a:lnTo>
                    <a:pt x="100" y="6489"/>
                  </a:lnTo>
                  <a:lnTo>
                    <a:pt x="49867" y="132"/>
                  </a:lnTo>
                  <a:cubicBezTo>
                    <a:pt x="49903" y="128"/>
                    <a:pt x="49930" y="94"/>
                    <a:pt x="49926" y="58"/>
                  </a:cubicBezTo>
                  <a:cubicBezTo>
                    <a:pt x="49921" y="24"/>
                    <a:pt x="49892" y="0"/>
                    <a:pt x="498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3849325" y="2421800"/>
              <a:ext cx="908925" cy="166825"/>
            </a:xfrm>
            <a:custGeom>
              <a:avLst/>
              <a:gdLst/>
              <a:ahLst/>
              <a:cxnLst/>
              <a:rect l="l" t="t" r="r" b="b"/>
              <a:pathLst>
                <a:path w="36357" h="6673" extrusionOk="0">
                  <a:moveTo>
                    <a:pt x="69" y="0"/>
                  </a:moveTo>
                  <a:cubicBezTo>
                    <a:pt x="38" y="0"/>
                    <a:pt x="10" y="23"/>
                    <a:pt x="7" y="56"/>
                  </a:cubicBezTo>
                  <a:cubicBezTo>
                    <a:pt x="1" y="92"/>
                    <a:pt x="24" y="126"/>
                    <a:pt x="60" y="134"/>
                  </a:cubicBezTo>
                  <a:lnTo>
                    <a:pt x="36253" y="6671"/>
                  </a:lnTo>
                  <a:cubicBezTo>
                    <a:pt x="36256" y="6672"/>
                    <a:pt x="36260" y="6672"/>
                    <a:pt x="36264" y="6672"/>
                  </a:cubicBezTo>
                  <a:cubicBezTo>
                    <a:pt x="36265" y="6672"/>
                    <a:pt x="36265" y="6672"/>
                    <a:pt x="36266" y="6672"/>
                  </a:cubicBezTo>
                  <a:cubicBezTo>
                    <a:pt x="36346" y="6672"/>
                    <a:pt x="36356" y="6554"/>
                    <a:pt x="36276" y="6541"/>
                  </a:cubicBezTo>
                  <a:lnTo>
                    <a:pt x="84" y="2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3849250" y="2189500"/>
              <a:ext cx="511000" cy="128800"/>
            </a:xfrm>
            <a:custGeom>
              <a:avLst/>
              <a:gdLst/>
              <a:ahLst/>
              <a:cxnLst/>
              <a:rect l="l" t="t" r="r" b="b"/>
              <a:pathLst>
                <a:path w="20440" h="5152" extrusionOk="0">
                  <a:moveTo>
                    <a:pt x="73" y="0"/>
                  </a:moveTo>
                  <a:cubicBezTo>
                    <a:pt x="44" y="0"/>
                    <a:pt x="17" y="21"/>
                    <a:pt x="10" y="52"/>
                  </a:cubicBezTo>
                  <a:cubicBezTo>
                    <a:pt x="1" y="87"/>
                    <a:pt x="23" y="124"/>
                    <a:pt x="58" y="133"/>
                  </a:cubicBezTo>
                  <a:lnTo>
                    <a:pt x="20330" y="5149"/>
                  </a:lnTo>
                  <a:cubicBezTo>
                    <a:pt x="20336" y="5151"/>
                    <a:pt x="20342" y="5151"/>
                    <a:pt x="20347" y="5151"/>
                  </a:cubicBezTo>
                  <a:cubicBezTo>
                    <a:pt x="20425" y="5150"/>
                    <a:pt x="20440" y="5038"/>
                    <a:pt x="20363" y="5019"/>
                  </a:cubicBezTo>
                  <a:lnTo>
                    <a:pt x="91" y="3"/>
                  </a:lnTo>
                  <a:cubicBezTo>
                    <a:pt x="85" y="1"/>
                    <a:pt x="79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2741675" y="2166825"/>
              <a:ext cx="1723375" cy="356050"/>
            </a:xfrm>
            <a:custGeom>
              <a:avLst/>
              <a:gdLst/>
              <a:ahLst/>
              <a:cxnLst/>
              <a:rect l="l" t="t" r="r" b="b"/>
              <a:pathLst>
                <a:path w="68935" h="14242" extrusionOk="0">
                  <a:moveTo>
                    <a:pt x="68863" y="1"/>
                  </a:moveTo>
                  <a:cubicBezTo>
                    <a:pt x="68858" y="1"/>
                    <a:pt x="68853" y="1"/>
                    <a:pt x="68848" y="3"/>
                  </a:cubicBezTo>
                  <a:lnTo>
                    <a:pt x="80" y="14110"/>
                  </a:lnTo>
                  <a:cubicBezTo>
                    <a:pt x="1" y="14125"/>
                    <a:pt x="13" y="14241"/>
                    <a:pt x="93" y="14241"/>
                  </a:cubicBezTo>
                  <a:cubicBezTo>
                    <a:pt x="98" y="14241"/>
                    <a:pt x="102" y="14241"/>
                    <a:pt x="108" y="14240"/>
                  </a:cubicBezTo>
                  <a:lnTo>
                    <a:pt x="68875" y="133"/>
                  </a:lnTo>
                  <a:cubicBezTo>
                    <a:pt x="68911" y="125"/>
                    <a:pt x="68935" y="90"/>
                    <a:pt x="68927" y="55"/>
                  </a:cubicBezTo>
                  <a:cubicBezTo>
                    <a:pt x="68921" y="22"/>
                    <a:pt x="68894" y="1"/>
                    <a:pt x="688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2741700" y="2403300"/>
              <a:ext cx="1723300" cy="266125"/>
            </a:xfrm>
            <a:custGeom>
              <a:avLst/>
              <a:gdLst/>
              <a:ahLst/>
              <a:cxnLst/>
              <a:rect l="l" t="t" r="r" b="b"/>
              <a:pathLst>
                <a:path w="68932" h="10645" extrusionOk="0">
                  <a:moveTo>
                    <a:pt x="68860" y="1"/>
                  </a:moveTo>
                  <a:cubicBezTo>
                    <a:pt x="68857" y="1"/>
                    <a:pt x="68854" y="1"/>
                    <a:pt x="68851" y="2"/>
                  </a:cubicBezTo>
                  <a:lnTo>
                    <a:pt x="82" y="10511"/>
                  </a:lnTo>
                  <a:cubicBezTo>
                    <a:pt x="0" y="10523"/>
                    <a:pt x="9" y="10644"/>
                    <a:pt x="91" y="10644"/>
                  </a:cubicBezTo>
                  <a:cubicBezTo>
                    <a:pt x="91" y="10644"/>
                    <a:pt x="92" y="10644"/>
                    <a:pt x="92" y="10644"/>
                  </a:cubicBezTo>
                  <a:cubicBezTo>
                    <a:pt x="96" y="10644"/>
                    <a:pt x="99" y="10644"/>
                    <a:pt x="103" y="10643"/>
                  </a:cubicBezTo>
                  <a:lnTo>
                    <a:pt x="68870" y="133"/>
                  </a:lnTo>
                  <a:cubicBezTo>
                    <a:pt x="68906" y="128"/>
                    <a:pt x="68931" y="94"/>
                    <a:pt x="68926" y="58"/>
                  </a:cubicBezTo>
                  <a:cubicBezTo>
                    <a:pt x="68920" y="24"/>
                    <a:pt x="68893" y="1"/>
                    <a:pt x="688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876250" y="2631775"/>
              <a:ext cx="562050" cy="57775"/>
            </a:xfrm>
            <a:custGeom>
              <a:avLst/>
              <a:gdLst/>
              <a:ahLst/>
              <a:cxnLst/>
              <a:rect l="l" t="t" r="r" b="b"/>
              <a:pathLst>
                <a:path w="22482" h="2311" extrusionOk="0">
                  <a:moveTo>
                    <a:pt x="67" y="1"/>
                  </a:moveTo>
                  <a:cubicBezTo>
                    <a:pt x="34" y="1"/>
                    <a:pt x="6" y="28"/>
                    <a:pt x="5" y="62"/>
                  </a:cubicBezTo>
                  <a:cubicBezTo>
                    <a:pt x="1" y="98"/>
                    <a:pt x="28" y="131"/>
                    <a:pt x="65" y="135"/>
                  </a:cubicBezTo>
                  <a:lnTo>
                    <a:pt x="22381" y="2311"/>
                  </a:lnTo>
                  <a:lnTo>
                    <a:pt x="22388" y="2311"/>
                  </a:lnTo>
                  <a:cubicBezTo>
                    <a:pt x="22389" y="2311"/>
                    <a:pt x="22390" y="2311"/>
                    <a:pt x="22392" y="2311"/>
                  </a:cubicBezTo>
                  <a:cubicBezTo>
                    <a:pt x="22477" y="2311"/>
                    <a:pt x="22482" y="2182"/>
                    <a:pt x="22394" y="2178"/>
                  </a:cubicBezTo>
                  <a:lnTo>
                    <a:pt x="78" y="2"/>
                  </a:lnTo>
                  <a:cubicBezTo>
                    <a:pt x="74" y="1"/>
                    <a:pt x="70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876250" y="2472725"/>
              <a:ext cx="59150" cy="11350"/>
            </a:xfrm>
            <a:custGeom>
              <a:avLst/>
              <a:gdLst/>
              <a:ahLst/>
              <a:cxnLst/>
              <a:rect l="l" t="t" r="r" b="b"/>
              <a:pathLst>
                <a:path w="2366" h="454" extrusionOk="0">
                  <a:moveTo>
                    <a:pt x="69" y="1"/>
                  </a:moveTo>
                  <a:cubicBezTo>
                    <a:pt x="37" y="1"/>
                    <a:pt x="9" y="25"/>
                    <a:pt x="6" y="58"/>
                  </a:cubicBezTo>
                  <a:cubicBezTo>
                    <a:pt x="1" y="94"/>
                    <a:pt x="26" y="128"/>
                    <a:pt x="62" y="133"/>
                  </a:cubicBezTo>
                  <a:lnTo>
                    <a:pt x="2264" y="454"/>
                  </a:lnTo>
                  <a:lnTo>
                    <a:pt x="2273" y="454"/>
                  </a:lnTo>
                  <a:cubicBezTo>
                    <a:pt x="2274" y="454"/>
                    <a:pt x="2274" y="454"/>
                    <a:pt x="2275" y="454"/>
                  </a:cubicBezTo>
                  <a:cubicBezTo>
                    <a:pt x="2357" y="454"/>
                    <a:pt x="2365" y="333"/>
                    <a:pt x="2284" y="321"/>
                  </a:cubicBezTo>
                  <a:lnTo>
                    <a:pt x="82" y="2"/>
                  </a:ln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3509425" y="2879050"/>
              <a:ext cx="1248250" cy="75825"/>
            </a:xfrm>
            <a:custGeom>
              <a:avLst/>
              <a:gdLst/>
              <a:ahLst/>
              <a:cxnLst/>
              <a:rect l="l" t="t" r="r" b="b"/>
              <a:pathLst>
                <a:path w="49930" h="3033" extrusionOk="0">
                  <a:moveTo>
                    <a:pt x="49856" y="1"/>
                  </a:moveTo>
                  <a:lnTo>
                    <a:pt x="90" y="2898"/>
                  </a:lnTo>
                  <a:cubicBezTo>
                    <a:pt x="0" y="2901"/>
                    <a:pt x="4" y="3032"/>
                    <a:pt x="92" y="3032"/>
                  </a:cubicBezTo>
                  <a:cubicBezTo>
                    <a:pt x="93" y="3032"/>
                    <a:pt x="93" y="3032"/>
                    <a:pt x="93" y="3032"/>
                  </a:cubicBezTo>
                  <a:lnTo>
                    <a:pt x="97" y="3032"/>
                  </a:lnTo>
                  <a:lnTo>
                    <a:pt x="49864" y="135"/>
                  </a:lnTo>
                  <a:cubicBezTo>
                    <a:pt x="49901" y="132"/>
                    <a:pt x="49929" y="101"/>
                    <a:pt x="49927" y="65"/>
                  </a:cubicBezTo>
                  <a:cubicBezTo>
                    <a:pt x="49923" y="28"/>
                    <a:pt x="49893" y="2"/>
                    <a:pt x="4985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3519450" y="4005250"/>
              <a:ext cx="1225600" cy="216700"/>
            </a:xfrm>
            <a:custGeom>
              <a:avLst/>
              <a:gdLst/>
              <a:ahLst/>
              <a:cxnLst/>
              <a:rect l="l" t="t" r="r" b="b"/>
              <a:pathLst>
                <a:path w="49024" h="8668" extrusionOk="0">
                  <a:moveTo>
                    <a:pt x="92" y="1"/>
                  </a:moveTo>
                  <a:cubicBezTo>
                    <a:pt x="16" y="1"/>
                    <a:pt x="1" y="119"/>
                    <a:pt x="83" y="133"/>
                  </a:cubicBezTo>
                  <a:lnTo>
                    <a:pt x="48919" y="8666"/>
                  </a:lnTo>
                  <a:cubicBezTo>
                    <a:pt x="48923" y="8666"/>
                    <a:pt x="48927" y="8666"/>
                    <a:pt x="48931" y="8667"/>
                  </a:cubicBezTo>
                  <a:cubicBezTo>
                    <a:pt x="49013" y="8667"/>
                    <a:pt x="49023" y="8548"/>
                    <a:pt x="48943" y="8535"/>
                  </a:cubicBezTo>
                  <a:lnTo>
                    <a:pt x="106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3476700" y="748850"/>
              <a:ext cx="2537775" cy="915675"/>
            </a:xfrm>
            <a:custGeom>
              <a:avLst/>
              <a:gdLst/>
              <a:ahLst/>
              <a:cxnLst/>
              <a:rect l="l" t="t" r="r" b="b"/>
              <a:pathLst>
                <a:path w="101511" h="36627" extrusionOk="0">
                  <a:moveTo>
                    <a:pt x="101416" y="1"/>
                  </a:moveTo>
                  <a:cubicBezTo>
                    <a:pt x="101409" y="1"/>
                    <a:pt x="101401" y="2"/>
                    <a:pt x="101393" y="5"/>
                  </a:cubicBezTo>
                  <a:lnTo>
                    <a:pt x="74" y="36496"/>
                  </a:lnTo>
                  <a:cubicBezTo>
                    <a:pt x="0" y="36519"/>
                    <a:pt x="19" y="36626"/>
                    <a:pt x="93" y="36626"/>
                  </a:cubicBezTo>
                  <a:cubicBezTo>
                    <a:pt x="94" y="36626"/>
                    <a:pt x="95" y="36626"/>
                    <a:pt x="96" y="36626"/>
                  </a:cubicBezTo>
                  <a:cubicBezTo>
                    <a:pt x="104" y="36626"/>
                    <a:pt x="111" y="36625"/>
                    <a:pt x="119" y="36622"/>
                  </a:cubicBezTo>
                  <a:lnTo>
                    <a:pt x="101437" y="131"/>
                  </a:lnTo>
                  <a:cubicBezTo>
                    <a:pt x="101511" y="103"/>
                    <a:pt x="101482" y="1"/>
                    <a:pt x="1014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3476775" y="1636800"/>
              <a:ext cx="2895825" cy="602400"/>
            </a:xfrm>
            <a:custGeom>
              <a:avLst/>
              <a:gdLst/>
              <a:ahLst/>
              <a:cxnLst/>
              <a:rect l="l" t="t" r="r" b="b"/>
              <a:pathLst>
                <a:path w="115833" h="24096" extrusionOk="0">
                  <a:moveTo>
                    <a:pt x="115761" y="0"/>
                  </a:moveTo>
                  <a:cubicBezTo>
                    <a:pt x="115756" y="0"/>
                    <a:pt x="115751" y="1"/>
                    <a:pt x="115745" y="2"/>
                  </a:cubicBezTo>
                  <a:lnTo>
                    <a:pt x="80" y="23963"/>
                  </a:lnTo>
                  <a:cubicBezTo>
                    <a:pt x="0" y="23980"/>
                    <a:pt x="12" y="24096"/>
                    <a:pt x="93" y="24096"/>
                  </a:cubicBezTo>
                  <a:cubicBezTo>
                    <a:pt x="98" y="24096"/>
                    <a:pt x="102" y="24094"/>
                    <a:pt x="107" y="24094"/>
                  </a:cubicBezTo>
                  <a:lnTo>
                    <a:pt x="115773" y="132"/>
                  </a:lnTo>
                  <a:cubicBezTo>
                    <a:pt x="115809" y="124"/>
                    <a:pt x="115833" y="89"/>
                    <a:pt x="115825" y="53"/>
                  </a:cubicBezTo>
                  <a:cubicBezTo>
                    <a:pt x="115819" y="22"/>
                    <a:pt x="115792" y="0"/>
                    <a:pt x="115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3675900" y="441075"/>
              <a:ext cx="833800" cy="461650"/>
            </a:xfrm>
            <a:custGeom>
              <a:avLst/>
              <a:gdLst/>
              <a:ahLst/>
              <a:cxnLst/>
              <a:rect l="l" t="t" r="r" b="b"/>
              <a:pathLst>
                <a:path w="33352" h="18466" extrusionOk="0">
                  <a:moveTo>
                    <a:pt x="98" y="1"/>
                  </a:moveTo>
                  <a:cubicBezTo>
                    <a:pt x="37" y="1"/>
                    <a:pt x="1" y="90"/>
                    <a:pt x="67" y="127"/>
                  </a:cubicBezTo>
                  <a:lnTo>
                    <a:pt x="33227" y="18457"/>
                  </a:lnTo>
                  <a:cubicBezTo>
                    <a:pt x="33236" y="18463"/>
                    <a:pt x="33247" y="18465"/>
                    <a:pt x="33259" y="18465"/>
                  </a:cubicBezTo>
                  <a:cubicBezTo>
                    <a:pt x="33328" y="18465"/>
                    <a:pt x="33351" y="18373"/>
                    <a:pt x="33292" y="18340"/>
                  </a:cubicBezTo>
                  <a:lnTo>
                    <a:pt x="132" y="10"/>
                  </a:ln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2880075" y="286500"/>
              <a:ext cx="1277475" cy="751650"/>
            </a:xfrm>
            <a:custGeom>
              <a:avLst/>
              <a:gdLst/>
              <a:ahLst/>
              <a:cxnLst/>
              <a:rect l="l" t="t" r="r" b="b"/>
              <a:pathLst>
                <a:path w="51099" h="30066" extrusionOk="0">
                  <a:moveTo>
                    <a:pt x="51023" y="1"/>
                  </a:moveTo>
                  <a:cubicBezTo>
                    <a:pt x="51011" y="1"/>
                    <a:pt x="50999" y="4"/>
                    <a:pt x="50988" y="11"/>
                  </a:cubicBezTo>
                  <a:lnTo>
                    <a:pt x="59" y="29940"/>
                  </a:lnTo>
                  <a:cubicBezTo>
                    <a:pt x="0" y="29974"/>
                    <a:pt x="25" y="30064"/>
                    <a:pt x="93" y="30065"/>
                  </a:cubicBezTo>
                  <a:cubicBezTo>
                    <a:pt x="104" y="30065"/>
                    <a:pt x="117" y="30061"/>
                    <a:pt x="128" y="30055"/>
                  </a:cubicBezTo>
                  <a:lnTo>
                    <a:pt x="51055" y="125"/>
                  </a:lnTo>
                  <a:cubicBezTo>
                    <a:pt x="51088" y="107"/>
                    <a:pt x="51098" y="65"/>
                    <a:pt x="51079" y="34"/>
                  </a:cubicBezTo>
                  <a:cubicBezTo>
                    <a:pt x="51068" y="13"/>
                    <a:pt x="51046" y="1"/>
                    <a:pt x="510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2875675" y="341975"/>
              <a:ext cx="1373225" cy="754050"/>
            </a:xfrm>
            <a:custGeom>
              <a:avLst/>
              <a:gdLst/>
              <a:ahLst/>
              <a:cxnLst/>
              <a:rect l="l" t="t" r="r" b="b"/>
              <a:pathLst>
                <a:path w="54929" h="30162" extrusionOk="0">
                  <a:moveTo>
                    <a:pt x="54832" y="0"/>
                  </a:moveTo>
                  <a:cubicBezTo>
                    <a:pt x="54821" y="0"/>
                    <a:pt x="54809" y="3"/>
                    <a:pt x="54798" y="10"/>
                  </a:cubicBezTo>
                  <a:lnTo>
                    <a:pt x="62" y="30037"/>
                  </a:lnTo>
                  <a:cubicBezTo>
                    <a:pt x="1" y="30070"/>
                    <a:pt x="25" y="30161"/>
                    <a:pt x="93" y="30161"/>
                  </a:cubicBezTo>
                  <a:cubicBezTo>
                    <a:pt x="93" y="30161"/>
                    <a:pt x="94" y="30161"/>
                    <a:pt x="94" y="30161"/>
                  </a:cubicBezTo>
                  <a:cubicBezTo>
                    <a:pt x="105" y="30161"/>
                    <a:pt x="116" y="30159"/>
                    <a:pt x="127" y="30154"/>
                  </a:cubicBezTo>
                  <a:lnTo>
                    <a:pt x="54863" y="127"/>
                  </a:lnTo>
                  <a:cubicBezTo>
                    <a:pt x="54929" y="89"/>
                    <a:pt x="54892" y="0"/>
                    <a:pt x="5483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2421725" y="559800"/>
              <a:ext cx="1004300" cy="397125"/>
            </a:xfrm>
            <a:custGeom>
              <a:avLst/>
              <a:gdLst/>
              <a:ahLst/>
              <a:cxnLst/>
              <a:rect l="l" t="t" r="r" b="b"/>
              <a:pathLst>
                <a:path w="40172" h="15885" extrusionOk="0">
                  <a:moveTo>
                    <a:pt x="96" y="0"/>
                  </a:moveTo>
                  <a:cubicBezTo>
                    <a:pt x="30" y="0"/>
                    <a:pt x="1" y="102"/>
                    <a:pt x="75" y="130"/>
                  </a:cubicBezTo>
                  <a:lnTo>
                    <a:pt x="40056" y="15879"/>
                  </a:lnTo>
                  <a:cubicBezTo>
                    <a:pt x="40063" y="15882"/>
                    <a:pt x="40072" y="15883"/>
                    <a:pt x="40080" y="15885"/>
                  </a:cubicBezTo>
                  <a:cubicBezTo>
                    <a:pt x="40154" y="15883"/>
                    <a:pt x="40172" y="15782"/>
                    <a:pt x="40104" y="15756"/>
                  </a:cubicBezTo>
                  <a:lnTo>
                    <a:pt x="125" y="6"/>
                  </a:lnTo>
                  <a:cubicBezTo>
                    <a:pt x="115" y="2"/>
                    <a:pt x="105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2463750" y="488200"/>
              <a:ext cx="792275" cy="336425"/>
            </a:xfrm>
            <a:custGeom>
              <a:avLst/>
              <a:gdLst/>
              <a:ahLst/>
              <a:cxnLst/>
              <a:rect l="l" t="t" r="r" b="b"/>
              <a:pathLst>
                <a:path w="31691" h="13457" extrusionOk="0">
                  <a:moveTo>
                    <a:pt x="95" y="1"/>
                  </a:moveTo>
                  <a:cubicBezTo>
                    <a:pt x="31" y="1"/>
                    <a:pt x="0" y="100"/>
                    <a:pt x="72" y="129"/>
                  </a:cubicBezTo>
                  <a:lnTo>
                    <a:pt x="31572" y="13451"/>
                  </a:lnTo>
                  <a:cubicBezTo>
                    <a:pt x="31581" y="13455"/>
                    <a:pt x="31590" y="13457"/>
                    <a:pt x="31598" y="13457"/>
                  </a:cubicBezTo>
                  <a:cubicBezTo>
                    <a:pt x="31671" y="13457"/>
                    <a:pt x="31691" y="13356"/>
                    <a:pt x="31624" y="13328"/>
                  </a:cubicBezTo>
                  <a:lnTo>
                    <a:pt x="124" y="7"/>
                  </a:ln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3848700" y="2065600"/>
              <a:ext cx="2969025" cy="731400"/>
            </a:xfrm>
            <a:custGeom>
              <a:avLst/>
              <a:gdLst/>
              <a:ahLst/>
              <a:cxnLst/>
              <a:rect l="l" t="t" r="r" b="b"/>
              <a:pathLst>
                <a:path w="118761" h="29256" extrusionOk="0">
                  <a:moveTo>
                    <a:pt x="95" y="0"/>
                  </a:moveTo>
                  <a:cubicBezTo>
                    <a:pt x="23" y="0"/>
                    <a:pt x="1" y="113"/>
                    <a:pt x="80" y="133"/>
                  </a:cubicBezTo>
                  <a:lnTo>
                    <a:pt x="118652" y="29254"/>
                  </a:lnTo>
                  <a:cubicBezTo>
                    <a:pt x="118657" y="29255"/>
                    <a:pt x="118663" y="29255"/>
                    <a:pt x="118669" y="29255"/>
                  </a:cubicBezTo>
                  <a:cubicBezTo>
                    <a:pt x="118747" y="29255"/>
                    <a:pt x="118760" y="29143"/>
                    <a:pt x="118685" y="29124"/>
                  </a:cubicBezTo>
                  <a:lnTo>
                    <a:pt x="113" y="3"/>
                  </a:lnTo>
                  <a:cubicBezTo>
                    <a:pt x="106" y="1"/>
                    <a:pt x="100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1357775" y="2891250"/>
              <a:ext cx="2218325" cy="209375"/>
            </a:xfrm>
            <a:custGeom>
              <a:avLst/>
              <a:gdLst/>
              <a:ahLst/>
              <a:cxnLst/>
              <a:rect l="l" t="t" r="r" b="b"/>
              <a:pathLst>
                <a:path w="88733" h="8375" extrusionOk="0">
                  <a:moveTo>
                    <a:pt x="88670" y="0"/>
                  </a:moveTo>
                  <a:cubicBezTo>
                    <a:pt x="88666" y="0"/>
                    <a:pt x="88661" y="1"/>
                    <a:pt x="88657" y="2"/>
                  </a:cubicBezTo>
                  <a:lnTo>
                    <a:pt x="87" y="8242"/>
                  </a:lnTo>
                  <a:cubicBezTo>
                    <a:pt x="1" y="8247"/>
                    <a:pt x="6" y="8375"/>
                    <a:pt x="91" y="8375"/>
                  </a:cubicBezTo>
                  <a:cubicBezTo>
                    <a:pt x="92" y="8375"/>
                    <a:pt x="93" y="8375"/>
                    <a:pt x="94" y="8375"/>
                  </a:cubicBezTo>
                  <a:lnTo>
                    <a:pt x="100" y="8375"/>
                  </a:lnTo>
                  <a:lnTo>
                    <a:pt x="88669" y="135"/>
                  </a:lnTo>
                  <a:cubicBezTo>
                    <a:pt x="88705" y="132"/>
                    <a:pt x="88733" y="100"/>
                    <a:pt x="88729" y="63"/>
                  </a:cubicBezTo>
                  <a:cubicBezTo>
                    <a:pt x="88726" y="31"/>
                    <a:pt x="88701" y="0"/>
                    <a:pt x="8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1530700" y="3416375"/>
              <a:ext cx="2045950" cy="91800"/>
            </a:xfrm>
            <a:custGeom>
              <a:avLst/>
              <a:gdLst/>
              <a:ahLst/>
              <a:cxnLst/>
              <a:rect l="l" t="t" r="r" b="b"/>
              <a:pathLst>
                <a:path w="81838" h="3672" extrusionOk="0">
                  <a:moveTo>
                    <a:pt x="71" y="1"/>
                  </a:moveTo>
                  <a:cubicBezTo>
                    <a:pt x="37" y="4"/>
                    <a:pt x="3" y="27"/>
                    <a:pt x="2" y="63"/>
                  </a:cubicBezTo>
                  <a:cubicBezTo>
                    <a:pt x="1" y="101"/>
                    <a:pt x="29" y="132"/>
                    <a:pt x="66" y="134"/>
                  </a:cubicBezTo>
                  <a:lnTo>
                    <a:pt x="81743" y="3671"/>
                  </a:lnTo>
                  <a:lnTo>
                    <a:pt x="81745" y="3671"/>
                  </a:lnTo>
                  <a:cubicBezTo>
                    <a:pt x="81746" y="3671"/>
                    <a:pt x="81746" y="3671"/>
                    <a:pt x="81747" y="3671"/>
                  </a:cubicBezTo>
                  <a:cubicBezTo>
                    <a:pt x="81835" y="3671"/>
                    <a:pt x="81837" y="3540"/>
                    <a:pt x="81749" y="3537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1519825" y="3518525"/>
              <a:ext cx="1030900" cy="108925"/>
            </a:xfrm>
            <a:custGeom>
              <a:avLst/>
              <a:gdLst/>
              <a:ahLst/>
              <a:cxnLst/>
              <a:rect l="l" t="t" r="r" b="b"/>
              <a:pathLst>
                <a:path w="41236" h="4357" extrusionOk="0">
                  <a:moveTo>
                    <a:pt x="64" y="0"/>
                  </a:moveTo>
                  <a:cubicBezTo>
                    <a:pt x="32" y="0"/>
                    <a:pt x="7" y="28"/>
                    <a:pt x="3" y="60"/>
                  </a:cubicBezTo>
                  <a:cubicBezTo>
                    <a:pt x="1" y="98"/>
                    <a:pt x="27" y="131"/>
                    <a:pt x="63" y="134"/>
                  </a:cubicBezTo>
                  <a:lnTo>
                    <a:pt x="41139" y="4357"/>
                  </a:lnTo>
                  <a:lnTo>
                    <a:pt x="41145" y="4357"/>
                  </a:lnTo>
                  <a:cubicBezTo>
                    <a:pt x="41229" y="4354"/>
                    <a:pt x="41235" y="4233"/>
                    <a:pt x="41152" y="4222"/>
                  </a:cubicBezTo>
                  <a:lnTo>
                    <a:pt x="78" y="2"/>
                  </a:lnTo>
                  <a:cubicBezTo>
                    <a:pt x="73" y="1"/>
                    <a:pt x="6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1530600" y="3657900"/>
              <a:ext cx="1183700" cy="193075"/>
            </a:xfrm>
            <a:custGeom>
              <a:avLst/>
              <a:gdLst/>
              <a:ahLst/>
              <a:cxnLst/>
              <a:rect l="l" t="t" r="r" b="b"/>
              <a:pathLst>
                <a:path w="47348" h="7723" extrusionOk="0">
                  <a:moveTo>
                    <a:pt x="73" y="0"/>
                  </a:moveTo>
                  <a:cubicBezTo>
                    <a:pt x="40" y="0"/>
                    <a:pt x="12" y="24"/>
                    <a:pt x="6" y="56"/>
                  </a:cubicBezTo>
                  <a:cubicBezTo>
                    <a:pt x="1" y="92"/>
                    <a:pt x="25" y="126"/>
                    <a:pt x="62" y="132"/>
                  </a:cubicBezTo>
                  <a:lnTo>
                    <a:pt x="47248" y="7723"/>
                  </a:lnTo>
                  <a:lnTo>
                    <a:pt x="47257" y="7723"/>
                  </a:lnTo>
                  <a:cubicBezTo>
                    <a:pt x="47339" y="7723"/>
                    <a:pt x="47348" y="7604"/>
                    <a:pt x="47269" y="7591"/>
                  </a:cubicBezTo>
                  <a:lnTo>
                    <a:pt x="83" y="1"/>
                  </a:lnTo>
                  <a:cubicBezTo>
                    <a:pt x="79" y="1"/>
                    <a:pt x="76" y="0"/>
                    <a:pt x="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1461875" y="1531000"/>
              <a:ext cx="2019150" cy="787300"/>
            </a:xfrm>
            <a:custGeom>
              <a:avLst/>
              <a:gdLst/>
              <a:ahLst/>
              <a:cxnLst/>
              <a:rect l="l" t="t" r="r" b="b"/>
              <a:pathLst>
                <a:path w="80766" h="31492" extrusionOk="0">
                  <a:moveTo>
                    <a:pt x="80687" y="0"/>
                  </a:moveTo>
                  <a:cubicBezTo>
                    <a:pt x="80680" y="0"/>
                    <a:pt x="80673" y="2"/>
                    <a:pt x="80665" y="4"/>
                  </a:cubicBezTo>
                  <a:lnTo>
                    <a:pt x="70" y="31363"/>
                  </a:lnTo>
                  <a:cubicBezTo>
                    <a:pt x="1" y="31389"/>
                    <a:pt x="20" y="31491"/>
                    <a:pt x="95" y="31491"/>
                  </a:cubicBezTo>
                  <a:cubicBezTo>
                    <a:pt x="102" y="31491"/>
                    <a:pt x="110" y="31490"/>
                    <a:pt x="118" y="31488"/>
                  </a:cubicBezTo>
                  <a:lnTo>
                    <a:pt x="80713" y="129"/>
                  </a:lnTo>
                  <a:cubicBezTo>
                    <a:pt x="80749" y="116"/>
                    <a:pt x="80766" y="77"/>
                    <a:pt x="80751" y="43"/>
                  </a:cubicBezTo>
                  <a:cubicBezTo>
                    <a:pt x="80741" y="17"/>
                    <a:pt x="80715" y="0"/>
                    <a:pt x="806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2150250" y="1898850"/>
              <a:ext cx="482600" cy="187325"/>
            </a:xfrm>
            <a:custGeom>
              <a:avLst/>
              <a:gdLst/>
              <a:ahLst/>
              <a:cxnLst/>
              <a:rect l="l" t="t" r="r" b="b"/>
              <a:pathLst>
                <a:path w="19304" h="7493" extrusionOk="0">
                  <a:moveTo>
                    <a:pt x="19209" y="1"/>
                  </a:moveTo>
                  <a:cubicBezTo>
                    <a:pt x="19200" y="1"/>
                    <a:pt x="19191" y="3"/>
                    <a:pt x="19182" y="6"/>
                  </a:cubicBezTo>
                  <a:lnTo>
                    <a:pt x="69" y="7364"/>
                  </a:lnTo>
                  <a:cubicBezTo>
                    <a:pt x="0" y="7390"/>
                    <a:pt x="19" y="7493"/>
                    <a:pt x="93" y="7493"/>
                  </a:cubicBezTo>
                  <a:cubicBezTo>
                    <a:pt x="102" y="7493"/>
                    <a:pt x="110" y="7491"/>
                    <a:pt x="118" y="7487"/>
                  </a:cubicBezTo>
                  <a:lnTo>
                    <a:pt x="19230" y="131"/>
                  </a:lnTo>
                  <a:cubicBezTo>
                    <a:pt x="19304" y="102"/>
                    <a:pt x="19274" y="1"/>
                    <a:pt x="1920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1387125" y="1721625"/>
              <a:ext cx="2189575" cy="765800"/>
            </a:xfrm>
            <a:custGeom>
              <a:avLst/>
              <a:gdLst/>
              <a:ahLst/>
              <a:cxnLst/>
              <a:rect l="l" t="t" r="r" b="b"/>
              <a:pathLst>
                <a:path w="87583" h="30632" extrusionOk="0">
                  <a:moveTo>
                    <a:pt x="87489" y="0"/>
                  </a:moveTo>
                  <a:cubicBezTo>
                    <a:pt x="87482" y="0"/>
                    <a:pt x="87475" y="1"/>
                    <a:pt x="87467" y="3"/>
                  </a:cubicBezTo>
                  <a:lnTo>
                    <a:pt x="73" y="30502"/>
                  </a:lnTo>
                  <a:cubicBezTo>
                    <a:pt x="0" y="30525"/>
                    <a:pt x="18" y="30632"/>
                    <a:pt x="94" y="30632"/>
                  </a:cubicBezTo>
                  <a:cubicBezTo>
                    <a:pt x="94" y="30632"/>
                    <a:pt x="95" y="30632"/>
                    <a:pt x="95" y="30632"/>
                  </a:cubicBezTo>
                  <a:cubicBezTo>
                    <a:pt x="103" y="30632"/>
                    <a:pt x="109" y="30630"/>
                    <a:pt x="117" y="30628"/>
                  </a:cubicBezTo>
                  <a:lnTo>
                    <a:pt x="87510" y="130"/>
                  </a:lnTo>
                  <a:cubicBezTo>
                    <a:pt x="87582" y="101"/>
                    <a:pt x="87555" y="0"/>
                    <a:pt x="874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1387200" y="2285000"/>
              <a:ext cx="2188975" cy="486900"/>
            </a:xfrm>
            <a:custGeom>
              <a:avLst/>
              <a:gdLst/>
              <a:ahLst/>
              <a:cxnLst/>
              <a:rect l="l" t="t" r="r" b="b"/>
              <a:pathLst>
                <a:path w="87559" h="19476" extrusionOk="0">
                  <a:moveTo>
                    <a:pt x="87484" y="0"/>
                  </a:moveTo>
                  <a:cubicBezTo>
                    <a:pt x="87479" y="0"/>
                    <a:pt x="87475" y="1"/>
                    <a:pt x="87471" y="1"/>
                  </a:cubicBezTo>
                  <a:lnTo>
                    <a:pt x="78" y="19344"/>
                  </a:lnTo>
                  <a:cubicBezTo>
                    <a:pt x="0" y="19361"/>
                    <a:pt x="11" y="19476"/>
                    <a:pt x="91" y="19476"/>
                  </a:cubicBezTo>
                  <a:cubicBezTo>
                    <a:pt x="91" y="19476"/>
                    <a:pt x="92" y="19476"/>
                    <a:pt x="92" y="19476"/>
                  </a:cubicBezTo>
                  <a:cubicBezTo>
                    <a:pt x="97" y="19476"/>
                    <a:pt x="102" y="19476"/>
                    <a:pt x="106" y="19474"/>
                  </a:cubicBezTo>
                  <a:lnTo>
                    <a:pt x="87500" y="131"/>
                  </a:lnTo>
                  <a:cubicBezTo>
                    <a:pt x="87536" y="124"/>
                    <a:pt x="87558" y="89"/>
                    <a:pt x="87550" y="52"/>
                  </a:cubicBezTo>
                  <a:cubicBezTo>
                    <a:pt x="87543" y="21"/>
                    <a:pt x="87515" y="0"/>
                    <a:pt x="874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1444225" y="1750900"/>
              <a:ext cx="2132000" cy="729175"/>
            </a:xfrm>
            <a:custGeom>
              <a:avLst/>
              <a:gdLst/>
              <a:ahLst/>
              <a:cxnLst/>
              <a:rect l="l" t="t" r="r" b="b"/>
              <a:pathLst>
                <a:path w="85280" h="29167" extrusionOk="0">
                  <a:moveTo>
                    <a:pt x="85206" y="1"/>
                  </a:moveTo>
                  <a:cubicBezTo>
                    <a:pt x="85198" y="1"/>
                    <a:pt x="85191" y="2"/>
                    <a:pt x="85183" y="5"/>
                  </a:cubicBezTo>
                  <a:lnTo>
                    <a:pt x="73" y="29036"/>
                  </a:lnTo>
                  <a:cubicBezTo>
                    <a:pt x="1" y="29061"/>
                    <a:pt x="17" y="29167"/>
                    <a:pt x="92" y="29167"/>
                  </a:cubicBezTo>
                  <a:cubicBezTo>
                    <a:pt x="93" y="29167"/>
                    <a:pt x="93" y="29167"/>
                    <a:pt x="94" y="29167"/>
                  </a:cubicBezTo>
                  <a:cubicBezTo>
                    <a:pt x="102" y="29167"/>
                    <a:pt x="109" y="29165"/>
                    <a:pt x="116" y="29163"/>
                  </a:cubicBezTo>
                  <a:lnTo>
                    <a:pt x="85226" y="131"/>
                  </a:lnTo>
                  <a:cubicBezTo>
                    <a:pt x="85262" y="120"/>
                    <a:pt x="85280" y="82"/>
                    <a:pt x="85268" y="47"/>
                  </a:cubicBezTo>
                  <a:cubicBezTo>
                    <a:pt x="85259" y="19"/>
                    <a:pt x="85233" y="1"/>
                    <a:pt x="8520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4074475" y="2187875"/>
              <a:ext cx="3350" cy="338050"/>
            </a:xfrm>
            <a:custGeom>
              <a:avLst/>
              <a:gdLst/>
              <a:ahLst/>
              <a:cxnLst/>
              <a:rect l="l" t="t" r="r" b="b"/>
              <a:pathLst>
                <a:path w="134" h="13522" extrusionOk="0">
                  <a:moveTo>
                    <a:pt x="67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13454"/>
                  </a:lnTo>
                  <a:cubicBezTo>
                    <a:pt x="1" y="13491"/>
                    <a:pt x="31" y="13521"/>
                    <a:pt x="67" y="13521"/>
                  </a:cubicBezTo>
                  <a:cubicBezTo>
                    <a:pt x="104" y="13521"/>
                    <a:pt x="134" y="13491"/>
                    <a:pt x="134" y="13454"/>
                  </a:cubicBezTo>
                  <a:lnTo>
                    <a:pt x="134" y="66"/>
                  </a:lnTo>
                  <a:cubicBezTo>
                    <a:pt x="134" y="2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2931400" y="2446400"/>
              <a:ext cx="3375" cy="229000"/>
            </a:xfrm>
            <a:custGeom>
              <a:avLst/>
              <a:gdLst/>
              <a:ahLst/>
              <a:cxnLst/>
              <a:rect l="l" t="t" r="r" b="b"/>
              <a:pathLst>
                <a:path w="135" h="9160" extrusionOk="0">
                  <a:moveTo>
                    <a:pt x="68" y="1"/>
                  </a:moveTo>
                  <a:cubicBezTo>
                    <a:pt x="34" y="1"/>
                    <a:pt x="1" y="23"/>
                    <a:pt x="1" y="67"/>
                  </a:cubicBezTo>
                  <a:lnTo>
                    <a:pt x="1" y="9092"/>
                  </a:lnTo>
                  <a:cubicBezTo>
                    <a:pt x="1" y="9130"/>
                    <a:pt x="31" y="9159"/>
                    <a:pt x="67" y="9159"/>
                  </a:cubicBezTo>
                  <a:cubicBezTo>
                    <a:pt x="105" y="9159"/>
                    <a:pt x="135" y="9130"/>
                    <a:pt x="135" y="9092"/>
                  </a:cubicBezTo>
                  <a:lnTo>
                    <a:pt x="135" y="67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746675" y="2874600"/>
              <a:ext cx="3350" cy="170400"/>
            </a:xfrm>
            <a:custGeom>
              <a:avLst/>
              <a:gdLst/>
              <a:ahLst/>
              <a:cxnLst/>
              <a:rect l="l" t="t" r="r" b="b"/>
              <a:pathLst>
                <a:path w="134" h="6816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6749"/>
                  </a:lnTo>
                  <a:cubicBezTo>
                    <a:pt x="0" y="6785"/>
                    <a:pt x="30" y="6815"/>
                    <a:pt x="67" y="6815"/>
                  </a:cubicBezTo>
                  <a:cubicBezTo>
                    <a:pt x="103" y="6815"/>
                    <a:pt x="133" y="6785"/>
                    <a:pt x="133" y="6749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4429275" y="2825575"/>
              <a:ext cx="3375" cy="177750"/>
            </a:xfrm>
            <a:custGeom>
              <a:avLst/>
              <a:gdLst/>
              <a:ahLst/>
              <a:cxnLst/>
              <a:rect l="l" t="t" r="r" b="b"/>
              <a:pathLst>
                <a:path w="135" h="7110" extrusionOk="0">
                  <a:moveTo>
                    <a:pt x="68" y="0"/>
                  </a:moveTo>
                  <a:cubicBezTo>
                    <a:pt x="35" y="0"/>
                    <a:pt x="2" y="22"/>
                    <a:pt x="2" y="67"/>
                  </a:cubicBezTo>
                  <a:lnTo>
                    <a:pt x="2" y="7043"/>
                  </a:lnTo>
                  <a:cubicBezTo>
                    <a:pt x="0" y="7079"/>
                    <a:pt x="32" y="7109"/>
                    <a:pt x="68" y="7109"/>
                  </a:cubicBezTo>
                  <a:cubicBezTo>
                    <a:pt x="105" y="7109"/>
                    <a:pt x="135" y="7079"/>
                    <a:pt x="135" y="7043"/>
                  </a:cubicBezTo>
                  <a:lnTo>
                    <a:pt x="135" y="67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3476700" y="238125"/>
              <a:ext cx="3282900" cy="1900750"/>
            </a:xfrm>
            <a:custGeom>
              <a:avLst/>
              <a:gdLst/>
              <a:ahLst/>
              <a:cxnLst/>
              <a:rect l="l" t="t" r="r" b="b"/>
              <a:pathLst>
                <a:path w="131316" h="76030" extrusionOk="0">
                  <a:moveTo>
                    <a:pt x="97" y="0"/>
                  </a:moveTo>
                  <a:cubicBezTo>
                    <a:pt x="38" y="0"/>
                    <a:pt x="0" y="86"/>
                    <a:pt x="63" y="125"/>
                  </a:cubicBezTo>
                  <a:lnTo>
                    <a:pt x="131191" y="76021"/>
                  </a:lnTo>
                  <a:cubicBezTo>
                    <a:pt x="131200" y="76027"/>
                    <a:pt x="131212" y="76030"/>
                    <a:pt x="131223" y="76030"/>
                  </a:cubicBezTo>
                  <a:lnTo>
                    <a:pt x="131225" y="76030"/>
                  </a:lnTo>
                  <a:cubicBezTo>
                    <a:pt x="131292" y="76029"/>
                    <a:pt x="131316" y="75939"/>
                    <a:pt x="131257" y="75905"/>
                  </a:cubicBezTo>
                  <a:lnTo>
                    <a:pt x="130" y="9"/>
                  </a:lnTo>
                  <a:cubicBezTo>
                    <a:pt x="118" y="3"/>
                    <a:pt x="107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4561575" y="255550"/>
              <a:ext cx="1597800" cy="688175"/>
            </a:xfrm>
            <a:custGeom>
              <a:avLst/>
              <a:gdLst/>
              <a:ahLst/>
              <a:cxnLst/>
              <a:rect l="l" t="t" r="r" b="b"/>
              <a:pathLst>
                <a:path w="63912" h="27527" extrusionOk="0">
                  <a:moveTo>
                    <a:pt x="63816" y="0"/>
                  </a:moveTo>
                  <a:cubicBezTo>
                    <a:pt x="63806" y="0"/>
                    <a:pt x="63796" y="2"/>
                    <a:pt x="63786" y="7"/>
                  </a:cubicBezTo>
                  <a:lnTo>
                    <a:pt x="68" y="27399"/>
                  </a:lnTo>
                  <a:cubicBezTo>
                    <a:pt x="0" y="27427"/>
                    <a:pt x="21" y="27526"/>
                    <a:pt x="94" y="27526"/>
                  </a:cubicBezTo>
                  <a:cubicBezTo>
                    <a:pt x="103" y="27526"/>
                    <a:pt x="112" y="27524"/>
                    <a:pt x="121" y="27521"/>
                  </a:cubicBezTo>
                  <a:lnTo>
                    <a:pt x="63839" y="131"/>
                  </a:lnTo>
                  <a:cubicBezTo>
                    <a:pt x="63912" y="100"/>
                    <a:pt x="63880" y="0"/>
                    <a:pt x="638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3476750" y="1286050"/>
              <a:ext cx="285400" cy="124000"/>
            </a:xfrm>
            <a:custGeom>
              <a:avLst/>
              <a:gdLst/>
              <a:ahLst/>
              <a:cxnLst/>
              <a:rect l="l" t="t" r="r" b="b"/>
              <a:pathLst>
                <a:path w="11416" h="4960" extrusionOk="0">
                  <a:moveTo>
                    <a:pt x="11320" y="1"/>
                  </a:moveTo>
                  <a:cubicBezTo>
                    <a:pt x="11311" y="1"/>
                    <a:pt x="11302" y="2"/>
                    <a:pt x="11293" y="6"/>
                  </a:cubicBezTo>
                  <a:lnTo>
                    <a:pt x="68" y="4832"/>
                  </a:lnTo>
                  <a:cubicBezTo>
                    <a:pt x="0" y="4860"/>
                    <a:pt x="21" y="4959"/>
                    <a:pt x="94" y="4959"/>
                  </a:cubicBezTo>
                  <a:cubicBezTo>
                    <a:pt x="103" y="4959"/>
                    <a:pt x="112" y="4958"/>
                    <a:pt x="120" y="4954"/>
                  </a:cubicBezTo>
                  <a:lnTo>
                    <a:pt x="11345" y="129"/>
                  </a:lnTo>
                  <a:cubicBezTo>
                    <a:pt x="11416" y="97"/>
                    <a:pt x="11384" y="1"/>
                    <a:pt x="1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2215625" y="1636800"/>
              <a:ext cx="3325" cy="2302925"/>
            </a:xfrm>
            <a:custGeom>
              <a:avLst/>
              <a:gdLst/>
              <a:ahLst/>
              <a:cxnLst/>
              <a:rect l="l" t="t" r="r" b="b"/>
              <a:pathLst>
                <a:path w="133" h="92117" extrusionOk="0">
                  <a:moveTo>
                    <a:pt x="67" y="1"/>
                  </a:moveTo>
                  <a:cubicBezTo>
                    <a:pt x="33" y="1"/>
                    <a:pt x="0" y="23"/>
                    <a:pt x="0" y="67"/>
                  </a:cubicBezTo>
                  <a:lnTo>
                    <a:pt x="0" y="92048"/>
                  </a:lnTo>
                  <a:cubicBezTo>
                    <a:pt x="0" y="92085"/>
                    <a:pt x="30" y="92116"/>
                    <a:pt x="67" y="92116"/>
                  </a:cubicBezTo>
                  <a:cubicBezTo>
                    <a:pt x="103" y="92116"/>
                    <a:pt x="133" y="92085"/>
                    <a:pt x="133" y="92048"/>
                  </a:cubicBezTo>
                  <a:lnTo>
                    <a:pt x="133" y="67"/>
                  </a:lnTo>
                  <a:cubicBezTo>
                    <a:pt x="133" y="23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3252025" y="791075"/>
              <a:ext cx="3375" cy="131350"/>
            </a:xfrm>
            <a:custGeom>
              <a:avLst/>
              <a:gdLst/>
              <a:ahLst/>
              <a:cxnLst/>
              <a:rect l="l" t="t" r="r" b="b"/>
              <a:pathLst>
                <a:path w="135" h="5254" extrusionOk="0">
                  <a:moveTo>
                    <a:pt x="68" y="0"/>
                  </a:moveTo>
                  <a:cubicBezTo>
                    <a:pt x="34" y="0"/>
                    <a:pt x="1" y="23"/>
                    <a:pt x="1" y="67"/>
                  </a:cubicBezTo>
                  <a:lnTo>
                    <a:pt x="1" y="5188"/>
                  </a:lnTo>
                  <a:cubicBezTo>
                    <a:pt x="1" y="5224"/>
                    <a:pt x="31" y="5254"/>
                    <a:pt x="67" y="5254"/>
                  </a:cubicBezTo>
                  <a:cubicBezTo>
                    <a:pt x="105" y="5254"/>
                    <a:pt x="135" y="5224"/>
                    <a:pt x="135" y="5188"/>
                  </a:cubicBezTo>
                  <a:lnTo>
                    <a:pt x="135" y="67"/>
                  </a:lnTo>
                  <a:cubicBezTo>
                    <a:pt x="135" y="23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3788475" y="441200"/>
              <a:ext cx="3350" cy="215275"/>
            </a:xfrm>
            <a:custGeom>
              <a:avLst/>
              <a:gdLst/>
              <a:ahLst/>
              <a:cxnLst/>
              <a:rect l="l" t="t" r="r" b="b"/>
              <a:pathLst>
                <a:path w="134" h="8611" extrusionOk="0">
                  <a:moveTo>
                    <a:pt x="67" y="0"/>
                  </a:moveTo>
                  <a:cubicBezTo>
                    <a:pt x="35" y="0"/>
                    <a:pt x="3" y="21"/>
                    <a:pt x="1" y="63"/>
                  </a:cubicBezTo>
                  <a:lnTo>
                    <a:pt x="1" y="8544"/>
                  </a:lnTo>
                  <a:cubicBezTo>
                    <a:pt x="1" y="8582"/>
                    <a:pt x="31" y="8610"/>
                    <a:pt x="67" y="8610"/>
                  </a:cubicBezTo>
                  <a:cubicBezTo>
                    <a:pt x="68" y="8610"/>
                    <a:pt x="69" y="8610"/>
                    <a:pt x="69" y="8610"/>
                  </a:cubicBezTo>
                  <a:cubicBezTo>
                    <a:pt x="105" y="8610"/>
                    <a:pt x="133" y="8581"/>
                    <a:pt x="133" y="8544"/>
                  </a:cubicBezTo>
                  <a:lnTo>
                    <a:pt x="133" y="63"/>
                  </a:lnTo>
                  <a:cubicBezTo>
                    <a:pt x="132" y="21"/>
                    <a:pt x="99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709525" y="3851225"/>
              <a:ext cx="458275" cy="39325"/>
            </a:xfrm>
            <a:custGeom>
              <a:avLst/>
              <a:gdLst/>
              <a:ahLst/>
              <a:cxnLst/>
              <a:rect l="l" t="t" r="r" b="b"/>
              <a:pathLst>
                <a:path w="18331" h="1573" extrusionOk="0">
                  <a:moveTo>
                    <a:pt x="18261" y="0"/>
                  </a:moveTo>
                  <a:cubicBezTo>
                    <a:pt x="18260" y="0"/>
                    <a:pt x="18258" y="0"/>
                    <a:pt x="18256" y="0"/>
                  </a:cubicBezTo>
                  <a:lnTo>
                    <a:pt x="86" y="1438"/>
                  </a:lnTo>
                  <a:cubicBezTo>
                    <a:pt x="0" y="1445"/>
                    <a:pt x="5" y="1572"/>
                    <a:pt x="91" y="1572"/>
                  </a:cubicBezTo>
                  <a:lnTo>
                    <a:pt x="97" y="1572"/>
                  </a:lnTo>
                  <a:lnTo>
                    <a:pt x="18267" y="134"/>
                  </a:lnTo>
                  <a:cubicBezTo>
                    <a:pt x="18303" y="132"/>
                    <a:pt x="18331" y="99"/>
                    <a:pt x="18328" y="63"/>
                  </a:cubicBezTo>
                  <a:cubicBezTo>
                    <a:pt x="18326" y="27"/>
                    <a:pt x="18296" y="0"/>
                    <a:pt x="182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709625" y="3971475"/>
              <a:ext cx="209750" cy="18250"/>
            </a:xfrm>
            <a:custGeom>
              <a:avLst/>
              <a:gdLst/>
              <a:ahLst/>
              <a:cxnLst/>
              <a:rect l="l" t="t" r="r" b="b"/>
              <a:pathLst>
                <a:path w="8390" h="730" extrusionOk="0">
                  <a:moveTo>
                    <a:pt x="8318" y="1"/>
                  </a:moveTo>
                  <a:cubicBezTo>
                    <a:pt x="8317" y="1"/>
                    <a:pt x="8316" y="1"/>
                    <a:pt x="8315" y="1"/>
                  </a:cubicBezTo>
                  <a:lnTo>
                    <a:pt x="83" y="595"/>
                  </a:lnTo>
                  <a:cubicBezTo>
                    <a:pt x="0" y="605"/>
                    <a:pt x="4" y="727"/>
                    <a:pt x="87" y="729"/>
                  </a:cubicBezTo>
                  <a:lnTo>
                    <a:pt x="93" y="729"/>
                  </a:lnTo>
                  <a:lnTo>
                    <a:pt x="8325" y="133"/>
                  </a:lnTo>
                  <a:cubicBezTo>
                    <a:pt x="8361" y="131"/>
                    <a:pt x="8390" y="100"/>
                    <a:pt x="8387" y="62"/>
                  </a:cubicBezTo>
                  <a:cubicBezTo>
                    <a:pt x="8382" y="27"/>
                    <a:pt x="8353" y="1"/>
                    <a:pt x="83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635950" y="4412950"/>
              <a:ext cx="3375" cy="974975"/>
            </a:xfrm>
            <a:custGeom>
              <a:avLst/>
              <a:gdLst/>
              <a:ahLst/>
              <a:cxnLst/>
              <a:rect l="l" t="t" r="r" b="b"/>
              <a:pathLst>
                <a:path w="135" h="38999" extrusionOk="0">
                  <a:moveTo>
                    <a:pt x="68" y="1"/>
                  </a:moveTo>
                  <a:cubicBezTo>
                    <a:pt x="34" y="1"/>
                    <a:pt x="1" y="23"/>
                    <a:pt x="1" y="68"/>
                  </a:cubicBezTo>
                  <a:lnTo>
                    <a:pt x="1" y="38932"/>
                  </a:lnTo>
                  <a:cubicBezTo>
                    <a:pt x="1" y="38969"/>
                    <a:pt x="31" y="38999"/>
                    <a:pt x="67" y="38999"/>
                  </a:cubicBezTo>
                  <a:cubicBezTo>
                    <a:pt x="105" y="38999"/>
                    <a:pt x="135" y="38969"/>
                    <a:pt x="135" y="38932"/>
                  </a:cubicBezTo>
                  <a:lnTo>
                    <a:pt x="135" y="68"/>
                  </a:lnTo>
                  <a:cubicBezTo>
                    <a:pt x="135" y="23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4635950" y="238125"/>
              <a:ext cx="3375" cy="604425"/>
            </a:xfrm>
            <a:custGeom>
              <a:avLst/>
              <a:gdLst/>
              <a:ahLst/>
              <a:cxnLst/>
              <a:rect l="l" t="t" r="r" b="b"/>
              <a:pathLst>
                <a:path w="135" h="24177" extrusionOk="0">
                  <a:moveTo>
                    <a:pt x="68" y="0"/>
                  </a:moveTo>
                  <a:cubicBezTo>
                    <a:pt x="34" y="0"/>
                    <a:pt x="1" y="22"/>
                    <a:pt x="1" y="66"/>
                  </a:cubicBezTo>
                  <a:lnTo>
                    <a:pt x="1" y="24110"/>
                  </a:lnTo>
                  <a:cubicBezTo>
                    <a:pt x="1" y="24147"/>
                    <a:pt x="31" y="24177"/>
                    <a:pt x="67" y="24177"/>
                  </a:cubicBezTo>
                  <a:cubicBezTo>
                    <a:pt x="103" y="24177"/>
                    <a:pt x="133" y="24147"/>
                    <a:pt x="135" y="24110"/>
                  </a:cubicBezTo>
                  <a:lnTo>
                    <a:pt x="135" y="66"/>
                  </a:lnTo>
                  <a:cubicBezTo>
                    <a:pt x="135" y="22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3572650" y="547625"/>
              <a:ext cx="3375" cy="862425"/>
            </a:xfrm>
            <a:custGeom>
              <a:avLst/>
              <a:gdLst/>
              <a:ahLst/>
              <a:cxnLst/>
              <a:rect l="l" t="t" r="r" b="b"/>
              <a:pathLst>
                <a:path w="135" h="34497" extrusionOk="0">
                  <a:moveTo>
                    <a:pt x="67" y="0"/>
                  </a:moveTo>
                  <a:cubicBezTo>
                    <a:pt x="35" y="0"/>
                    <a:pt x="3" y="21"/>
                    <a:pt x="1" y="64"/>
                  </a:cubicBezTo>
                  <a:lnTo>
                    <a:pt x="1" y="34430"/>
                  </a:lnTo>
                  <a:cubicBezTo>
                    <a:pt x="1" y="34466"/>
                    <a:pt x="31" y="34496"/>
                    <a:pt x="67" y="34496"/>
                  </a:cubicBezTo>
                  <a:cubicBezTo>
                    <a:pt x="105" y="34496"/>
                    <a:pt x="135" y="34466"/>
                    <a:pt x="135" y="34430"/>
                  </a:cubicBezTo>
                  <a:lnTo>
                    <a:pt x="135" y="64"/>
                  </a:lnTo>
                  <a:cubicBezTo>
                    <a:pt x="132" y="21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915925" y="3782925"/>
              <a:ext cx="3400" cy="304025"/>
            </a:xfrm>
            <a:custGeom>
              <a:avLst/>
              <a:gdLst/>
              <a:ahLst/>
              <a:cxnLst/>
              <a:rect l="l" t="t" r="r" b="b"/>
              <a:pathLst>
                <a:path w="136" h="12161" extrusionOk="0">
                  <a:moveTo>
                    <a:pt x="68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12093"/>
                  </a:lnTo>
                  <a:cubicBezTo>
                    <a:pt x="1" y="12130"/>
                    <a:pt x="31" y="12160"/>
                    <a:pt x="67" y="12160"/>
                  </a:cubicBezTo>
                  <a:cubicBezTo>
                    <a:pt x="105" y="12160"/>
                    <a:pt x="135" y="12130"/>
                    <a:pt x="135" y="12093"/>
                  </a:cubicBezTo>
                  <a:lnTo>
                    <a:pt x="135" y="68"/>
                  </a:lnTo>
                  <a:cubicBezTo>
                    <a:pt x="135" y="23"/>
                    <a:pt x="102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33"/>
          <p:cNvGrpSpPr/>
          <p:nvPr/>
        </p:nvGrpSpPr>
        <p:grpSpPr>
          <a:xfrm>
            <a:off x="1514704" y="675728"/>
            <a:ext cx="1490178" cy="21378"/>
            <a:chOff x="2940000" y="3484425"/>
            <a:chExt cx="876575" cy="12575"/>
          </a:xfrm>
        </p:grpSpPr>
        <p:sp>
          <p:nvSpPr>
            <p:cNvPr id="7907" name="Google Shape;7907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9" name="Google Shape;7919;p33"/>
          <p:cNvGrpSpPr/>
          <p:nvPr/>
        </p:nvGrpSpPr>
        <p:grpSpPr>
          <a:xfrm>
            <a:off x="6131406" y="675728"/>
            <a:ext cx="1490178" cy="21378"/>
            <a:chOff x="2940000" y="3484425"/>
            <a:chExt cx="876575" cy="12575"/>
          </a:xfrm>
        </p:grpSpPr>
        <p:sp>
          <p:nvSpPr>
            <p:cNvPr id="7920" name="Google Shape;7920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2" name="Google Shape;7932;p3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3" name="Google Shape;7933;p33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934" name="Google Shape;7934;p33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935" name="Google Shape;7935;p33">
            <a:hlinkClick r:id="rId4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0404" y="175095"/>
            <a:ext cx="4962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А что на счет России?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634" y="1077831"/>
            <a:ext cx="4755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A0E3"/>
                </a:solidFill>
                <a:latin typeface="+mj-lt"/>
              </a:rPr>
              <a:t>На территории РФ подобных проектов еще не было</a:t>
            </a:r>
            <a:endParaRPr lang="ru-RU" dirty="0">
              <a:solidFill>
                <a:srgbClr val="00A0E3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7022" y="1520577"/>
            <a:ext cx="6038149" cy="1015663"/>
          </a:xfrm>
          <a:prstGeom prst="rect">
            <a:avLst/>
          </a:prstGeom>
          <a:noFill/>
          <a:ln w="19050">
            <a:solidFill>
              <a:srgbClr val="00A0E3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A519A5"/>
                </a:solidFill>
                <a:latin typeface="+mj-lt"/>
              </a:rPr>
              <a:t>У</a:t>
            </a:r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 нашей страны огромный потенциал развития энергетической и </a:t>
            </a:r>
            <a:r>
              <a:rPr lang="en-US" sz="2000" dirty="0" smtClean="0">
                <a:solidFill>
                  <a:srgbClr val="A519A5"/>
                </a:solidFill>
                <a:latin typeface="+mj-lt"/>
              </a:rPr>
              <a:t>IT</a:t>
            </a:r>
            <a:r>
              <a:rPr lang="ru-RU" sz="2000" dirty="0" smtClean="0">
                <a:solidFill>
                  <a:srgbClr val="A519A5"/>
                </a:solidFill>
                <a:latin typeface="+mj-lt"/>
              </a:rPr>
              <a:t> отраслей, поэтому нам нужны подобные проекты!</a:t>
            </a:r>
            <a:endParaRPr lang="ru-RU" sz="2000" dirty="0">
              <a:solidFill>
                <a:srgbClr val="A519A5"/>
              </a:solidFill>
              <a:latin typeface="+mj-lt"/>
            </a:endParaRPr>
          </a:p>
        </p:txBody>
      </p:sp>
      <p:pic>
        <p:nvPicPr>
          <p:cNvPr id="1026" name="Picture 2" descr="https://shafranik.ru/sites/default/files/%D0%A2%D0%AD%D0%9A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0" y="2845110"/>
            <a:ext cx="2683208" cy="178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tomic-energy.ru/files/images/2021/11/foto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18" y="2830005"/>
            <a:ext cx="2704140" cy="1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" name="Google Shape;14565;p57"/>
          <p:cNvGrpSpPr/>
          <p:nvPr/>
        </p:nvGrpSpPr>
        <p:grpSpPr>
          <a:xfrm>
            <a:off x="7686504" y="819143"/>
            <a:ext cx="1329955" cy="1481438"/>
            <a:chOff x="7617325" y="1526200"/>
            <a:chExt cx="3327363" cy="3329400"/>
          </a:xfrm>
        </p:grpSpPr>
        <p:grpSp>
          <p:nvGrpSpPr>
            <p:cNvPr id="220" name="Google Shape;14566;p57"/>
            <p:cNvGrpSpPr/>
            <p:nvPr/>
          </p:nvGrpSpPr>
          <p:grpSpPr>
            <a:xfrm>
              <a:off x="7989779" y="1898723"/>
              <a:ext cx="2954909" cy="2343125"/>
              <a:chOff x="4724379" y="1820198"/>
              <a:chExt cx="2954909" cy="2343125"/>
            </a:xfrm>
          </p:grpSpPr>
          <p:sp>
            <p:nvSpPr>
              <p:cNvPr id="224" name="Google Shape;14567;p57"/>
              <p:cNvSpPr/>
              <p:nvPr/>
            </p:nvSpPr>
            <p:spPr>
              <a:xfrm>
                <a:off x="6747215" y="2796206"/>
                <a:ext cx="229085" cy="1086290"/>
              </a:xfrm>
              <a:custGeom>
                <a:avLst/>
                <a:gdLst/>
                <a:ahLst/>
                <a:cxnLst/>
                <a:rect l="l" t="t" r="r" b="b"/>
                <a:pathLst>
                  <a:path w="20486" h="97142" extrusionOk="0">
                    <a:moveTo>
                      <a:pt x="20485" y="1"/>
                    </a:moveTo>
                    <a:lnTo>
                      <a:pt x="0" y="10906"/>
                    </a:lnTo>
                    <a:lnTo>
                      <a:pt x="0" y="97142"/>
                    </a:lnTo>
                    <a:lnTo>
                      <a:pt x="20485" y="93678"/>
                    </a:lnTo>
                    <a:lnTo>
                      <a:pt x="204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4568;p57"/>
              <p:cNvSpPr/>
              <p:nvPr/>
            </p:nvSpPr>
            <p:spPr>
              <a:xfrm>
                <a:off x="6794618" y="2999269"/>
                <a:ext cx="32373" cy="85378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7635" extrusionOk="0">
                    <a:moveTo>
                      <a:pt x="2895" y="0"/>
                    </a:moveTo>
                    <a:lnTo>
                      <a:pt x="0" y="1189"/>
                    </a:lnTo>
                    <a:lnTo>
                      <a:pt x="0" y="7635"/>
                    </a:lnTo>
                    <a:lnTo>
                      <a:pt x="2895" y="6598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4569;p57"/>
              <p:cNvSpPr/>
              <p:nvPr/>
            </p:nvSpPr>
            <p:spPr>
              <a:xfrm>
                <a:off x="6650520" y="3047007"/>
                <a:ext cx="165221" cy="897630"/>
              </a:xfrm>
              <a:custGeom>
                <a:avLst/>
                <a:gdLst/>
                <a:ahLst/>
                <a:cxnLst/>
                <a:rect l="l" t="t" r="r" b="b"/>
                <a:pathLst>
                  <a:path w="14775" h="80271" extrusionOk="0">
                    <a:moveTo>
                      <a:pt x="14774" y="0"/>
                    </a:moveTo>
                    <a:lnTo>
                      <a:pt x="0" y="4505"/>
                    </a:lnTo>
                    <a:lnTo>
                      <a:pt x="0" y="76442"/>
                    </a:lnTo>
                    <a:lnTo>
                      <a:pt x="14774" y="80271"/>
                    </a:lnTo>
                    <a:lnTo>
                      <a:pt x="147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4570;p57"/>
              <p:cNvSpPr/>
              <p:nvPr/>
            </p:nvSpPr>
            <p:spPr>
              <a:xfrm>
                <a:off x="7172709" y="3082523"/>
                <a:ext cx="253284" cy="661903"/>
              </a:xfrm>
              <a:custGeom>
                <a:avLst/>
                <a:gdLst/>
                <a:ahLst/>
                <a:cxnLst/>
                <a:rect l="l" t="t" r="r" b="b"/>
                <a:pathLst>
                  <a:path w="22650" h="59191" extrusionOk="0">
                    <a:moveTo>
                      <a:pt x="22649" y="0"/>
                    </a:moveTo>
                    <a:lnTo>
                      <a:pt x="1" y="8596"/>
                    </a:lnTo>
                    <a:lnTo>
                      <a:pt x="1" y="53263"/>
                    </a:lnTo>
                    <a:lnTo>
                      <a:pt x="22649" y="59190"/>
                    </a:lnTo>
                    <a:lnTo>
                      <a:pt x="226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4571;p57"/>
              <p:cNvSpPr/>
              <p:nvPr/>
            </p:nvSpPr>
            <p:spPr>
              <a:xfrm>
                <a:off x="7050272" y="2899969"/>
                <a:ext cx="164517" cy="943803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84400" extrusionOk="0">
                    <a:moveTo>
                      <a:pt x="14712" y="0"/>
                    </a:moveTo>
                    <a:lnTo>
                      <a:pt x="1" y="7565"/>
                    </a:lnTo>
                    <a:lnTo>
                      <a:pt x="1" y="80590"/>
                    </a:lnTo>
                    <a:lnTo>
                      <a:pt x="14712" y="84399"/>
                    </a:lnTo>
                    <a:lnTo>
                      <a:pt x="147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4572;p57"/>
              <p:cNvSpPr/>
              <p:nvPr/>
            </p:nvSpPr>
            <p:spPr>
              <a:xfrm>
                <a:off x="6976289" y="2796206"/>
                <a:ext cx="184243" cy="1106833"/>
              </a:xfrm>
              <a:custGeom>
                <a:avLst/>
                <a:gdLst/>
                <a:ahLst/>
                <a:cxnLst/>
                <a:rect l="l" t="t" r="r" b="b"/>
                <a:pathLst>
                  <a:path w="16476" h="98979" extrusionOk="0">
                    <a:moveTo>
                      <a:pt x="0" y="1"/>
                    </a:moveTo>
                    <a:lnTo>
                      <a:pt x="0" y="98978"/>
                    </a:lnTo>
                    <a:lnTo>
                      <a:pt x="16476" y="94708"/>
                    </a:lnTo>
                    <a:lnTo>
                      <a:pt x="16476" y="84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4573;p57"/>
              <p:cNvSpPr/>
              <p:nvPr/>
            </p:nvSpPr>
            <p:spPr>
              <a:xfrm>
                <a:off x="6815730" y="3047007"/>
                <a:ext cx="165177" cy="897630"/>
              </a:xfrm>
              <a:custGeom>
                <a:avLst/>
                <a:gdLst/>
                <a:ahLst/>
                <a:cxnLst/>
                <a:rect l="l" t="t" r="r" b="b"/>
                <a:pathLst>
                  <a:path w="14771" h="80271" extrusionOk="0">
                    <a:moveTo>
                      <a:pt x="0" y="0"/>
                    </a:moveTo>
                    <a:lnTo>
                      <a:pt x="0" y="80271"/>
                    </a:lnTo>
                    <a:lnTo>
                      <a:pt x="14770" y="76442"/>
                    </a:lnTo>
                    <a:lnTo>
                      <a:pt x="14770" y="45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4574;p57"/>
              <p:cNvSpPr/>
              <p:nvPr/>
            </p:nvSpPr>
            <p:spPr>
              <a:xfrm>
                <a:off x="7119917" y="2898638"/>
                <a:ext cx="27084" cy="79351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7096" extrusionOk="0">
                    <a:moveTo>
                      <a:pt x="0" y="0"/>
                    </a:moveTo>
                    <a:lnTo>
                      <a:pt x="0" y="6033"/>
                    </a:lnTo>
                    <a:lnTo>
                      <a:pt x="2421" y="7095"/>
                    </a:lnTo>
                    <a:lnTo>
                      <a:pt x="2421" y="11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4575;p57"/>
              <p:cNvSpPr/>
              <p:nvPr/>
            </p:nvSpPr>
            <p:spPr>
              <a:xfrm>
                <a:off x="7119917" y="3002311"/>
                <a:ext cx="27084" cy="77182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902" extrusionOk="0">
                    <a:moveTo>
                      <a:pt x="0" y="1"/>
                    </a:moveTo>
                    <a:lnTo>
                      <a:pt x="0" y="6033"/>
                    </a:lnTo>
                    <a:lnTo>
                      <a:pt x="2421" y="6902"/>
                    </a:lnTo>
                    <a:lnTo>
                      <a:pt x="2421" y="9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4576;p57"/>
              <p:cNvSpPr/>
              <p:nvPr/>
            </p:nvSpPr>
            <p:spPr>
              <a:xfrm>
                <a:off x="7119917" y="3105995"/>
                <a:ext cx="27084" cy="75001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707" extrusionOk="0">
                    <a:moveTo>
                      <a:pt x="0" y="1"/>
                    </a:moveTo>
                    <a:lnTo>
                      <a:pt x="0" y="6033"/>
                    </a:lnTo>
                    <a:lnTo>
                      <a:pt x="2421" y="6706"/>
                    </a:lnTo>
                    <a:lnTo>
                      <a:pt x="2421" y="8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4577;p57"/>
              <p:cNvSpPr/>
              <p:nvPr/>
            </p:nvSpPr>
            <p:spPr>
              <a:xfrm>
                <a:off x="7072626" y="2875848"/>
                <a:ext cx="29063" cy="82706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7396" extrusionOk="0">
                    <a:moveTo>
                      <a:pt x="1" y="1"/>
                    </a:moveTo>
                    <a:lnTo>
                      <a:pt x="1" y="6253"/>
                    </a:lnTo>
                    <a:lnTo>
                      <a:pt x="2598" y="7396"/>
                    </a:lnTo>
                    <a:lnTo>
                      <a:pt x="2598" y="12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4578;p57"/>
              <p:cNvSpPr/>
              <p:nvPr/>
            </p:nvSpPr>
            <p:spPr>
              <a:xfrm>
                <a:off x="7072626" y="2983357"/>
                <a:ext cx="29063" cy="80335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7184" extrusionOk="0">
                    <a:moveTo>
                      <a:pt x="1" y="0"/>
                    </a:moveTo>
                    <a:lnTo>
                      <a:pt x="1" y="6252"/>
                    </a:lnTo>
                    <a:lnTo>
                      <a:pt x="2598" y="7184"/>
                    </a:lnTo>
                    <a:lnTo>
                      <a:pt x="2598" y="10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4579;p57"/>
              <p:cNvSpPr/>
              <p:nvPr/>
            </p:nvSpPr>
            <p:spPr>
              <a:xfrm>
                <a:off x="7072626" y="3090854"/>
                <a:ext cx="29063" cy="78020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977" extrusionOk="0">
                    <a:moveTo>
                      <a:pt x="1" y="1"/>
                    </a:moveTo>
                    <a:lnTo>
                      <a:pt x="1" y="6250"/>
                    </a:lnTo>
                    <a:lnTo>
                      <a:pt x="2598" y="6976"/>
                    </a:lnTo>
                    <a:lnTo>
                      <a:pt x="2598" y="8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4580;p57"/>
              <p:cNvSpPr/>
              <p:nvPr/>
            </p:nvSpPr>
            <p:spPr>
              <a:xfrm>
                <a:off x="6998844" y="2839606"/>
                <a:ext cx="32385" cy="87995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869" extrusionOk="0">
                    <a:moveTo>
                      <a:pt x="0" y="1"/>
                    </a:moveTo>
                    <a:lnTo>
                      <a:pt x="0" y="6597"/>
                    </a:lnTo>
                    <a:lnTo>
                      <a:pt x="2895" y="7868"/>
                    </a:lnTo>
                    <a:lnTo>
                      <a:pt x="2895" y="1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4581;p57"/>
              <p:cNvSpPr/>
              <p:nvPr/>
            </p:nvSpPr>
            <p:spPr>
              <a:xfrm>
                <a:off x="6998844" y="2953041"/>
                <a:ext cx="32385" cy="85378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635" extrusionOk="0">
                    <a:moveTo>
                      <a:pt x="0" y="0"/>
                    </a:moveTo>
                    <a:lnTo>
                      <a:pt x="0" y="6597"/>
                    </a:lnTo>
                    <a:lnTo>
                      <a:pt x="2895" y="7635"/>
                    </a:lnTo>
                    <a:lnTo>
                      <a:pt x="2895" y="11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4582;p57"/>
              <p:cNvSpPr/>
              <p:nvPr/>
            </p:nvSpPr>
            <p:spPr>
              <a:xfrm>
                <a:off x="6901221" y="2846181"/>
                <a:ext cx="32351" cy="8407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7518" extrusionOk="0">
                    <a:moveTo>
                      <a:pt x="2892" y="0"/>
                    </a:moveTo>
                    <a:lnTo>
                      <a:pt x="0" y="1485"/>
                    </a:lnTo>
                    <a:lnTo>
                      <a:pt x="0" y="7517"/>
                    </a:lnTo>
                    <a:lnTo>
                      <a:pt x="2892" y="659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4583;p57"/>
              <p:cNvSpPr/>
              <p:nvPr/>
            </p:nvSpPr>
            <p:spPr>
              <a:xfrm>
                <a:off x="6905179" y="2971514"/>
                <a:ext cx="32351" cy="8539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7636" extrusionOk="0">
                    <a:moveTo>
                      <a:pt x="2893" y="1"/>
                    </a:moveTo>
                    <a:lnTo>
                      <a:pt x="1" y="1191"/>
                    </a:lnTo>
                    <a:lnTo>
                      <a:pt x="1" y="7636"/>
                    </a:lnTo>
                    <a:lnTo>
                      <a:pt x="2893" y="6599"/>
                    </a:lnTo>
                    <a:lnTo>
                      <a:pt x="28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4584;p57"/>
              <p:cNvSpPr/>
              <p:nvPr/>
            </p:nvSpPr>
            <p:spPr>
              <a:xfrm>
                <a:off x="6794618" y="2901881"/>
                <a:ext cx="32373" cy="77014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6887" extrusionOk="0">
                    <a:moveTo>
                      <a:pt x="2895" y="0"/>
                    </a:moveTo>
                    <a:lnTo>
                      <a:pt x="0" y="1423"/>
                    </a:lnTo>
                    <a:lnTo>
                      <a:pt x="0" y="6887"/>
                    </a:lnTo>
                    <a:lnTo>
                      <a:pt x="2895" y="6030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4585;p57"/>
              <p:cNvSpPr/>
              <p:nvPr/>
            </p:nvSpPr>
            <p:spPr>
              <a:xfrm>
                <a:off x="6998844" y="3066499"/>
                <a:ext cx="32385" cy="82762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401" extrusionOk="0">
                    <a:moveTo>
                      <a:pt x="0" y="0"/>
                    </a:moveTo>
                    <a:lnTo>
                      <a:pt x="0" y="6595"/>
                    </a:lnTo>
                    <a:lnTo>
                      <a:pt x="2895" y="7401"/>
                    </a:lnTo>
                    <a:lnTo>
                      <a:pt x="2895" y="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4586;p57"/>
              <p:cNvSpPr/>
              <p:nvPr/>
            </p:nvSpPr>
            <p:spPr>
              <a:xfrm>
                <a:off x="7119917" y="3263545"/>
                <a:ext cx="27084" cy="71691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411" extrusionOk="0">
                    <a:moveTo>
                      <a:pt x="0" y="1"/>
                    </a:moveTo>
                    <a:lnTo>
                      <a:pt x="0" y="6033"/>
                    </a:lnTo>
                    <a:lnTo>
                      <a:pt x="2421" y="6411"/>
                    </a:lnTo>
                    <a:lnTo>
                      <a:pt x="2421" y="50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4587;p57"/>
              <p:cNvSpPr/>
              <p:nvPr/>
            </p:nvSpPr>
            <p:spPr>
              <a:xfrm>
                <a:off x="7119917" y="3367230"/>
                <a:ext cx="27084" cy="69488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214" extrusionOk="0">
                    <a:moveTo>
                      <a:pt x="0" y="1"/>
                    </a:moveTo>
                    <a:lnTo>
                      <a:pt x="0" y="6031"/>
                    </a:lnTo>
                    <a:lnTo>
                      <a:pt x="2421" y="6214"/>
                    </a:lnTo>
                    <a:lnTo>
                      <a:pt x="2421" y="3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4588;p57"/>
              <p:cNvSpPr/>
              <p:nvPr/>
            </p:nvSpPr>
            <p:spPr>
              <a:xfrm>
                <a:off x="7119917" y="3470925"/>
                <a:ext cx="27084" cy="67442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031" extrusionOk="0">
                    <a:moveTo>
                      <a:pt x="0" y="1"/>
                    </a:moveTo>
                    <a:lnTo>
                      <a:pt x="0" y="6030"/>
                    </a:lnTo>
                    <a:lnTo>
                      <a:pt x="2421" y="6019"/>
                    </a:lnTo>
                    <a:lnTo>
                      <a:pt x="2421" y="1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4589;p57"/>
              <p:cNvSpPr/>
              <p:nvPr/>
            </p:nvSpPr>
            <p:spPr>
              <a:xfrm>
                <a:off x="7072626" y="3254174"/>
                <a:ext cx="29063" cy="74453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658" extrusionOk="0">
                    <a:moveTo>
                      <a:pt x="1" y="0"/>
                    </a:moveTo>
                    <a:lnTo>
                      <a:pt x="1" y="6252"/>
                    </a:lnTo>
                    <a:lnTo>
                      <a:pt x="2598" y="6657"/>
                    </a:lnTo>
                    <a:lnTo>
                      <a:pt x="2598" y="5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4590;p57"/>
              <p:cNvSpPr/>
              <p:nvPr/>
            </p:nvSpPr>
            <p:spPr>
              <a:xfrm>
                <a:off x="7072626" y="3361672"/>
                <a:ext cx="29063" cy="72127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450" extrusionOk="0">
                    <a:moveTo>
                      <a:pt x="1" y="1"/>
                    </a:moveTo>
                    <a:lnTo>
                      <a:pt x="1" y="6253"/>
                    </a:lnTo>
                    <a:lnTo>
                      <a:pt x="2598" y="6449"/>
                    </a:lnTo>
                    <a:lnTo>
                      <a:pt x="2598" y="3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4591;p57"/>
              <p:cNvSpPr/>
              <p:nvPr/>
            </p:nvSpPr>
            <p:spPr>
              <a:xfrm>
                <a:off x="7072626" y="3469192"/>
                <a:ext cx="29063" cy="69913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252" extrusionOk="0">
                    <a:moveTo>
                      <a:pt x="1" y="1"/>
                    </a:moveTo>
                    <a:lnTo>
                      <a:pt x="1" y="6251"/>
                    </a:lnTo>
                    <a:lnTo>
                      <a:pt x="2598" y="6238"/>
                    </a:lnTo>
                    <a:lnTo>
                      <a:pt x="2598" y="1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4592;p57"/>
              <p:cNvSpPr/>
              <p:nvPr/>
            </p:nvSpPr>
            <p:spPr>
              <a:xfrm>
                <a:off x="6998844" y="3238832"/>
                <a:ext cx="32385" cy="78803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047" extrusionOk="0">
                    <a:moveTo>
                      <a:pt x="0" y="1"/>
                    </a:moveTo>
                    <a:lnTo>
                      <a:pt x="0" y="6596"/>
                    </a:lnTo>
                    <a:lnTo>
                      <a:pt x="2895" y="7047"/>
                    </a:lnTo>
                    <a:lnTo>
                      <a:pt x="2895" y="6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4593;p57"/>
              <p:cNvSpPr/>
              <p:nvPr/>
            </p:nvSpPr>
            <p:spPr>
              <a:xfrm>
                <a:off x="6998844" y="3352245"/>
                <a:ext cx="32385" cy="76242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6818" extrusionOk="0">
                    <a:moveTo>
                      <a:pt x="0" y="1"/>
                    </a:moveTo>
                    <a:lnTo>
                      <a:pt x="0" y="6600"/>
                    </a:lnTo>
                    <a:lnTo>
                      <a:pt x="2895" y="6817"/>
                    </a:lnTo>
                    <a:lnTo>
                      <a:pt x="2895" y="3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4594;p57"/>
              <p:cNvSpPr/>
              <p:nvPr/>
            </p:nvSpPr>
            <p:spPr>
              <a:xfrm>
                <a:off x="6998844" y="3465691"/>
                <a:ext cx="32385" cy="73793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6599" extrusionOk="0">
                    <a:moveTo>
                      <a:pt x="0" y="1"/>
                    </a:moveTo>
                    <a:lnTo>
                      <a:pt x="0" y="6599"/>
                    </a:lnTo>
                    <a:lnTo>
                      <a:pt x="2895" y="6583"/>
                    </a:lnTo>
                    <a:lnTo>
                      <a:pt x="2895" y="1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4595;p57"/>
              <p:cNvSpPr/>
              <p:nvPr/>
            </p:nvSpPr>
            <p:spPr>
              <a:xfrm>
                <a:off x="6998844" y="3636415"/>
                <a:ext cx="32385" cy="76231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6817" extrusionOk="0">
                    <a:moveTo>
                      <a:pt x="2895" y="0"/>
                    </a:moveTo>
                    <a:lnTo>
                      <a:pt x="0" y="220"/>
                    </a:lnTo>
                    <a:lnTo>
                      <a:pt x="0" y="6816"/>
                    </a:lnTo>
                    <a:lnTo>
                      <a:pt x="2895" y="6446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4596;p57"/>
              <p:cNvSpPr/>
              <p:nvPr/>
            </p:nvSpPr>
            <p:spPr>
              <a:xfrm>
                <a:off x="6998844" y="3747256"/>
                <a:ext cx="32385" cy="78837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050" extrusionOk="0">
                    <a:moveTo>
                      <a:pt x="2895" y="0"/>
                    </a:moveTo>
                    <a:lnTo>
                      <a:pt x="0" y="451"/>
                    </a:lnTo>
                    <a:lnTo>
                      <a:pt x="0" y="7049"/>
                    </a:lnTo>
                    <a:lnTo>
                      <a:pt x="2895" y="6445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4597;p57"/>
              <p:cNvSpPr/>
              <p:nvPr/>
            </p:nvSpPr>
            <p:spPr>
              <a:xfrm>
                <a:off x="7119917" y="3626440"/>
                <a:ext cx="27084" cy="69443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210" extrusionOk="0">
                    <a:moveTo>
                      <a:pt x="2421" y="0"/>
                    </a:moveTo>
                    <a:lnTo>
                      <a:pt x="0" y="181"/>
                    </a:lnTo>
                    <a:lnTo>
                      <a:pt x="0" y="6209"/>
                    </a:lnTo>
                    <a:lnTo>
                      <a:pt x="2421" y="5902"/>
                    </a:lnTo>
                    <a:lnTo>
                      <a:pt x="24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4598;p57"/>
              <p:cNvSpPr/>
              <p:nvPr/>
            </p:nvSpPr>
            <p:spPr>
              <a:xfrm>
                <a:off x="7119917" y="3727932"/>
                <a:ext cx="27084" cy="71646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6407" extrusionOk="0">
                    <a:moveTo>
                      <a:pt x="2421" y="1"/>
                    </a:moveTo>
                    <a:lnTo>
                      <a:pt x="0" y="379"/>
                    </a:lnTo>
                    <a:lnTo>
                      <a:pt x="0" y="6406"/>
                    </a:lnTo>
                    <a:lnTo>
                      <a:pt x="2421" y="5904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4599;p57"/>
              <p:cNvSpPr/>
              <p:nvPr/>
            </p:nvSpPr>
            <p:spPr>
              <a:xfrm>
                <a:off x="7072626" y="3630275"/>
                <a:ext cx="29063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451" extrusionOk="0">
                    <a:moveTo>
                      <a:pt x="2598" y="1"/>
                    </a:moveTo>
                    <a:lnTo>
                      <a:pt x="1" y="199"/>
                    </a:lnTo>
                    <a:lnTo>
                      <a:pt x="1" y="6451"/>
                    </a:lnTo>
                    <a:lnTo>
                      <a:pt x="2598" y="6119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4600;p57"/>
              <p:cNvSpPr/>
              <p:nvPr/>
            </p:nvSpPr>
            <p:spPr>
              <a:xfrm>
                <a:off x="7072626" y="3735436"/>
                <a:ext cx="29063" cy="74498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6662" extrusionOk="0">
                    <a:moveTo>
                      <a:pt x="2598" y="0"/>
                    </a:moveTo>
                    <a:lnTo>
                      <a:pt x="1" y="407"/>
                    </a:lnTo>
                    <a:lnTo>
                      <a:pt x="1" y="6662"/>
                    </a:lnTo>
                    <a:lnTo>
                      <a:pt x="2598" y="6120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4601;p57"/>
              <p:cNvSpPr/>
              <p:nvPr/>
            </p:nvSpPr>
            <p:spPr>
              <a:xfrm>
                <a:off x="6917390" y="3218513"/>
                <a:ext cx="36108" cy="75728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772" extrusionOk="0">
                    <a:moveTo>
                      <a:pt x="0" y="0"/>
                    </a:moveTo>
                    <a:lnTo>
                      <a:pt x="0" y="6243"/>
                    </a:lnTo>
                    <a:lnTo>
                      <a:pt x="3228" y="6772"/>
                    </a:lnTo>
                    <a:lnTo>
                      <a:pt x="3228" y="6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4602;p57"/>
              <p:cNvSpPr/>
              <p:nvPr/>
            </p:nvSpPr>
            <p:spPr>
              <a:xfrm>
                <a:off x="6848484" y="3204524"/>
                <a:ext cx="39485" cy="79496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7109" extrusionOk="0">
                    <a:moveTo>
                      <a:pt x="1" y="0"/>
                    </a:moveTo>
                    <a:lnTo>
                      <a:pt x="1" y="6531"/>
                    </a:lnTo>
                    <a:lnTo>
                      <a:pt x="3530" y="7108"/>
                    </a:lnTo>
                    <a:lnTo>
                      <a:pt x="3530" y="74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4603;p57"/>
              <p:cNvSpPr/>
              <p:nvPr/>
            </p:nvSpPr>
            <p:spPr>
              <a:xfrm>
                <a:off x="6917390" y="3123082"/>
                <a:ext cx="36108" cy="78031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978" extrusionOk="0">
                    <a:moveTo>
                      <a:pt x="0" y="0"/>
                    </a:moveTo>
                    <a:lnTo>
                      <a:pt x="0" y="6244"/>
                    </a:lnTo>
                    <a:lnTo>
                      <a:pt x="3228" y="6978"/>
                    </a:lnTo>
                    <a:lnTo>
                      <a:pt x="3228" y="8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4604;p57"/>
              <p:cNvSpPr/>
              <p:nvPr/>
            </p:nvSpPr>
            <p:spPr>
              <a:xfrm>
                <a:off x="6848484" y="3104698"/>
                <a:ext cx="39485" cy="82012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7334" extrusionOk="0">
                    <a:moveTo>
                      <a:pt x="1" y="0"/>
                    </a:moveTo>
                    <a:lnTo>
                      <a:pt x="1" y="6531"/>
                    </a:lnTo>
                    <a:lnTo>
                      <a:pt x="3530" y="7334"/>
                    </a:lnTo>
                    <a:lnTo>
                      <a:pt x="3530" y="9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4605;p57"/>
              <p:cNvSpPr/>
              <p:nvPr/>
            </p:nvSpPr>
            <p:spPr>
              <a:xfrm>
                <a:off x="6917390" y="3309539"/>
                <a:ext cx="36108" cy="73514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574" extrusionOk="0">
                    <a:moveTo>
                      <a:pt x="0" y="0"/>
                    </a:moveTo>
                    <a:lnTo>
                      <a:pt x="0" y="6242"/>
                    </a:lnTo>
                    <a:lnTo>
                      <a:pt x="3228" y="6574"/>
                    </a:lnTo>
                    <a:lnTo>
                      <a:pt x="3228" y="4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4606;p57"/>
              <p:cNvSpPr/>
              <p:nvPr/>
            </p:nvSpPr>
            <p:spPr>
              <a:xfrm>
                <a:off x="6848484" y="3299754"/>
                <a:ext cx="39485" cy="77070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6892" extrusionOk="0">
                    <a:moveTo>
                      <a:pt x="1" y="1"/>
                    </a:moveTo>
                    <a:lnTo>
                      <a:pt x="1" y="6533"/>
                    </a:lnTo>
                    <a:lnTo>
                      <a:pt x="3530" y="6892"/>
                    </a:lnTo>
                    <a:lnTo>
                      <a:pt x="3530" y="5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4607;p57"/>
              <p:cNvSpPr/>
              <p:nvPr/>
            </p:nvSpPr>
            <p:spPr>
              <a:xfrm>
                <a:off x="6917390" y="3453983"/>
                <a:ext cx="36108" cy="70058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265" extrusionOk="0">
                    <a:moveTo>
                      <a:pt x="0" y="1"/>
                    </a:moveTo>
                    <a:lnTo>
                      <a:pt x="0" y="6244"/>
                    </a:lnTo>
                    <a:lnTo>
                      <a:pt x="3228" y="6264"/>
                    </a:lnTo>
                    <a:lnTo>
                      <a:pt x="3228" y="1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4608;p57"/>
              <p:cNvSpPr/>
              <p:nvPr/>
            </p:nvSpPr>
            <p:spPr>
              <a:xfrm>
                <a:off x="6848484" y="3450919"/>
                <a:ext cx="39485" cy="73245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6550" extrusionOk="0">
                    <a:moveTo>
                      <a:pt x="1" y="0"/>
                    </a:moveTo>
                    <a:lnTo>
                      <a:pt x="1" y="6531"/>
                    </a:lnTo>
                    <a:lnTo>
                      <a:pt x="3530" y="6550"/>
                    </a:lnTo>
                    <a:lnTo>
                      <a:pt x="3530" y="1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4609;p57"/>
              <p:cNvSpPr/>
              <p:nvPr/>
            </p:nvSpPr>
            <p:spPr>
              <a:xfrm>
                <a:off x="6917390" y="3637824"/>
                <a:ext cx="36108" cy="72463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480" extrusionOk="0">
                    <a:moveTo>
                      <a:pt x="3228" y="1"/>
                    </a:moveTo>
                    <a:lnTo>
                      <a:pt x="0" y="235"/>
                    </a:lnTo>
                    <a:lnTo>
                      <a:pt x="0" y="6479"/>
                    </a:lnTo>
                    <a:lnTo>
                      <a:pt x="3228" y="6093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4610;p57"/>
              <p:cNvSpPr/>
              <p:nvPr/>
            </p:nvSpPr>
            <p:spPr>
              <a:xfrm>
                <a:off x="6871576" y="3747267"/>
                <a:ext cx="61258" cy="17452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15607" extrusionOk="0">
                    <a:moveTo>
                      <a:pt x="5477" y="1"/>
                    </a:moveTo>
                    <a:lnTo>
                      <a:pt x="0" y="799"/>
                    </a:lnTo>
                    <a:lnTo>
                      <a:pt x="0" y="15606"/>
                    </a:lnTo>
                    <a:lnTo>
                      <a:pt x="5477" y="14219"/>
                    </a:lnTo>
                    <a:lnTo>
                      <a:pt x="5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4611;p57"/>
              <p:cNvSpPr/>
              <p:nvPr/>
            </p:nvSpPr>
            <p:spPr>
              <a:xfrm>
                <a:off x="6848484" y="3643091"/>
                <a:ext cx="39485" cy="75929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6790" extrusionOk="0">
                    <a:moveTo>
                      <a:pt x="3530" y="0"/>
                    </a:moveTo>
                    <a:lnTo>
                      <a:pt x="1" y="259"/>
                    </a:lnTo>
                    <a:lnTo>
                      <a:pt x="1" y="6789"/>
                    </a:lnTo>
                    <a:lnTo>
                      <a:pt x="3530" y="6367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4612;p57"/>
              <p:cNvSpPr/>
              <p:nvPr/>
            </p:nvSpPr>
            <p:spPr>
              <a:xfrm>
                <a:off x="6917390" y="3544707"/>
                <a:ext cx="36108" cy="70137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6272" extrusionOk="0">
                    <a:moveTo>
                      <a:pt x="3228" y="1"/>
                    </a:moveTo>
                    <a:lnTo>
                      <a:pt x="0" y="28"/>
                    </a:lnTo>
                    <a:lnTo>
                      <a:pt x="0" y="6271"/>
                    </a:lnTo>
                    <a:lnTo>
                      <a:pt x="3228" y="6092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4613;p57"/>
              <p:cNvSpPr/>
              <p:nvPr/>
            </p:nvSpPr>
            <p:spPr>
              <a:xfrm>
                <a:off x="6848484" y="3545781"/>
                <a:ext cx="39485" cy="73391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6563" extrusionOk="0">
                    <a:moveTo>
                      <a:pt x="3530" y="1"/>
                    </a:moveTo>
                    <a:lnTo>
                      <a:pt x="1" y="32"/>
                    </a:lnTo>
                    <a:lnTo>
                      <a:pt x="1" y="6563"/>
                    </a:lnTo>
                    <a:lnTo>
                      <a:pt x="3530" y="6366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4614;p57"/>
              <p:cNvSpPr/>
              <p:nvPr/>
            </p:nvSpPr>
            <p:spPr>
              <a:xfrm>
                <a:off x="7214778" y="2899969"/>
                <a:ext cx="164483" cy="943803"/>
              </a:xfrm>
              <a:custGeom>
                <a:avLst/>
                <a:gdLst/>
                <a:ahLst/>
                <a:cxnLst/>
                <a:rect l="l" t="t" r="r" b="b"/>
                <a:pathLst>
                  <a:path w="14709" h="84400" extrusionOk="0">
                    <a:moveTo>
                      <a:pt x="1" y="0"/>
                    </a:moveTo>
                    <a:lnTo>
                      <a:pt x="1" y="84399"/>
                    </a:lnTo>
                    <a:lnTo>
                      <a:pt x="14709" y="80590"/>
                    </a:lnTo>
                    <a:lnTo>
                      <a:pt x="14709" y="75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4615;p57"/>
              <p:cNvSpPr/>
              <p:nvPr/>
            </p:nvSpPr>
            <p:spPr>
              <a:xfrm>
                <a:off x="7350299" y="2993723"/>
                <a:ext cx="19312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841" extrusionOk="0">
                    <a:moveTo>
                      <a:pt x="1" y="1"/>
                    </a:moveTo>
                    <a:lnTo>
                      <a:pt x="1" y="5080"/>
                    </a:lnTo>
                    <a:lnTo>
                      <a:pt x="1727" y="5841"/>
                    </a:lnTo>
                    <a:lnTo>
                      <a:pt x="1727" y="8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4616;p57"/>
              <p:cNvSpPr/>
              <p:nvPr/>
            </p:nvSpPr>
            <p:spPr>
              <a:xfrm>
                <a:off x="7350299" y="3081081"/>
                <a:ext cx="19312" cy="6378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704" extrusionOk="0">
                    <a:moveTo>
                      <a:pt x="1" y="0"/>
                    </a:moveTo>
                    <a:lnTo>
                      <a:pt x="1" y="5083"/>
                    </a:lnTo>
                    <a:lnTo>
                      <a:pt x="1727" y="5704"/>
                    </a:lnTo>
                    <a:lnTo>
                      <a:pt x="1727" y="7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4617;p57"/>
              <p:cNvSpPr/>
              <p:nvPr/>
            </p:nvSpPr>
            <p:spPr>
              <a:xfrm>
                <a:off x="7350299" y="3168461"/>
                <a:ext cx="19312" cy="6221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564" extrusionOk="0">
                    <a:moveTo>
                      <a:pt x="1" y="0"/>
                    </a:moveTo>
                    <a:lnTo>
                      <a:pt x="1" y="5082"/>
                    </a:lnTo>
                    <a:lnTo>
                      <a:pt x="1727" y="5563"/>
                    </a:lnTo>
                    <a:lnTo>
                      <a:pt x="1727" y="5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4618;p57"/>
              <p:cNvSpPr/>
              <p:nvPr/>
            </p:nvSpPr>
            <p:spPr>
              <a:xfrm>
                <a:off x="7316908" y="2977721"/>
                <a:ext cx="20498" cy="67553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041" extrusionOk="0">
                    <a:moveTo>
                      <a:pt x="0" y="0"/>
                    </a:moveTo>
                    <a:lnTo>
                      <a:pt x="0" y="5238"/>
                    </a:lnTo>
                    <a:lnTo>
                      <a:pt x="1832" y="6041"/>
                    </a:lnTo>
                    <a:lnTo>
                      <a:pt x="1832" y="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4619;p57"/>
              <p:cNvSpPr/>
              <p:nvPr/>
            </p:nvSpPr>
            <p:spPr>
              <a:xfrm>
                <a:off x="7316908" y="3067762"/>
                <a:ext cx="20498" cy="65932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896" extrusionOk="0">
                    <a:moveTo>
                      <a:pt x="0" y="1"/>
                    </a:moveTo>
                    <a:lnTo>
                      <a:pt x="0" y="5237"/>
                    </a:lnTo>
                    <a:lnTo>
                      <a:pt x="1832" y="5895"/>
                    </a:lnTo>
                    <a:lnTo>
                      <a:pt x="1832" y="7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4620;p57"/>
              <p:cNvSpPr/>
              <p:nvPr/>
            </p:nvSpPr>
            <p:spPr>
              <a:xfrm>
                <a:off x="7316908" y="3157826"/>
                <a:ext cx="20498" cy="64277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748" extrusionOk="0">
                    <a:moveTo>
                      <a:pt x="0" y="1"/>
                    </a:moveTo>
                    <a:lnTo>
                      <a:pt x="0" y="5240"/>
                    </a:lnTo>
                    <a:lnTo>
                      <a:pt x="1832" y="5747"/>
                    </a:lnTo>
                    <a:lnTo>
                      <a:pt x="1832" y="6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4621;p57"/>
              <p:cNvSpPr/>
              <p:nvPr/>
            </p:nvSpPr>
            <p:spPr>
              <a:xfrm>
                <a:off x="7265636" y="2952493"/>
                <a:ext cx="22354" cy="7109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358" extrusionOk="0">
                    <a:moveTo>
                      <a:pt x="0" y="0"/>
                    </a:moveTo>
                    <a:lnTo>
                      <a:pt x="0" y="5478"/>
                    </a:lnTo>
                    <a:lnTo>
                      <a:pt x="1999" y="6357"/>
                    </a:lnTo>
                    <a:lnTo>
                      <a:pt x="1999" y="9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4622;p57"/>
              <p:cNvSpPr/>
              <p:nvPr/>
            </p:nvSpPr>
            <p:spPr>
              <a:xfrm>
                <a:off x="7265636" y="3046683"/>
                <a:ext cx="22354" cy="69298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197" extrusionOk="0">
                    <a:moveTo>
                      <a:pt x="0" y="0"/>
                    </a:moveTo>
                    <a:lnTo>
                      <a:pt x="0" y="5478"/>
                    </a:lnTo>
                    <a:lnTo>
                      <a:pt x="1999" y="6196"/>
                    </a:lnTo>
                    <a:lnTo>
                      <a:pt x="1999" y="8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4623;p57"/>
              <p:cNvSpPr/>
              <p:nvPr/>
            </p:nvSpPr>
            <p:spPr>
              <a:xfrm>
                <a:off x="7265636" y="3140907"/>
                <a:ext cx="22354" cy="67464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033" extrusionOk="0">
                    <a:moveTo>
                      <a:pt x="0" y="0"/>
                    </a:moveTo>
                    <a:lnTo>
                      <a:pt x="0" y="5475"/>
                    </a:lnTo>
                    <a:lnTo>
                      <a:pt x="1999" y="6033"/>
                    </a:lnTo>
                    <a:lnTo>
                      <a:pt x="1999" y="6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4624;p57"/>
              <p:cNvSpPr/>
              <p:nvPr/>
            </p:nvSpPr>
            <p:spPr>
              <a:xfrm>
                <a:off x="7227369" y="2933673"/>
                <a:ext cx="23852" cy="7376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596" extrusionOk="0">
                    <a:moveTo>
                      <a:pt x="0" y="0"/>
                    </a:moveTo>
                    <a:lnTo>
                      <a:pt x="0" y="5658"/>
                    </a:lnTo>
                    <a:lnTo>
                      <a:pt x="2133" y="6596"/>
                    </a:lnTo>
                    <a:lnTo>
                      <a:pt x="2133" y="1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4625;p57"/>
              <p:cNvSpPr/>
              <p:nvPr/>
            </p:nvSpPr>
            <p:spPr>
              <a:xfrm>
                <a:off x="7227369" y="3030961"/>
                <a:ext cx="23852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423" extrusionOk="0">
                    <a:moveTo>
                      <a:pt x="0" y="1"/>
                    </a:moveTo>
                    <a:lnTo>
                      <a:pt x="0" y="5655"/>
                    </a:lnTo>
                    <a:lnTo>
                      <a:pt x="2133" y="6422"/>
                    </a:lnTo>
                    <a:lnTo>
                      <a:pt x="2133" y="8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4626;p57"/>
              <p:cNvSpPr/>
              <p:nvPr/>
            </p:nvSpPr>
            <p:spPr>
              <a:xfrm>
                <a:off x="7227369" y="3128237"/>
                <a:ext cx="23852" cy="6990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6251" extrusionOk="0">
                    <a:moveTo>
                      <a:pt x="0" y="0"/>
                    </a:moveTo>
                    <a:lnTo>
                      <a:pt x="0" y="5656"/>
                    </a:lnTo>
                    <a:lnTo>
                      <a:pt x="2133" y="6251"/>
                    </a:lnTo>
                    <a:lnTo>
                      <a:pt x="2133" y="7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4627;p57"/>
              <p:cNvSpPr/>
              <p:nvPr/>
            </p:nvSpPr>
            <p:spPr>
              <a:xfrm>
                <a:off x="7350299" y="3301208"/>
                <a:ext cx="19312" cy="5984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352" extrusionOk="0">
                    <a:moveTo>
                      <a:pt x="1" y="0"/>
                    </a:moveTo>
                    <a:lnTo>
                      <a:pt x="1" y="5082"/>
                    </a:lnTo>
                    <a:lnTo>
                      <a:pt x="1727" y="5352"/>
                    </a:lnTo>
                    <a:lnTo>
                      <a:pt x="1727" y="3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4628;p57"/>
              <p:cNvSpPr/>
              <p:nvPr/>
            </p:nvSpPr>
            <p:spPr>
              <a:xfrm>
                <a:off x="7350299" y="3388588"/>
                <a:ext cx="19312" cy="58261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210" extrusionOk="0">
                    <a:moveTo>
                      <a:pt x="1" y="0"/>
                    </a:moveTo>
                    <a:lnTo>
                      <a:pt x="1" y="5079"/>
                    </a:lnTo>
                    <a:lnTo>
                      <a:pt x="1727" y="5210"/>
                    </a:lnTo>
                    <a:lnTo>
                      <a:pt x="1727" y="2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4629;p57"/>
              <p:cNvSpPr/>
              <p:nvPr/>
            </p:nvSpPr>
            <p:spPr>
              <a:xfrm>
                <a:off x="7350299" y="3475957"/>
                <a:ext cx="19312" cy="5679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079" extrusionOk="0">
                    <a:moveTo>
                      <a:pt x="1" y="0"/>
                    </a:moveTo>
                    <a:lnTo>
                      <a:pt x="1" y="5079"/>
                    </a:lnTo>
                    <a:lnTo>
                      <a:pt x="1727" y="5070"/>
                    </a:lnTo>
                    <a:lnTo>
                      <a:pt x="1727" y="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4630;p57"/>
              <p:cNvSpPr/>
              <p:nvPr/>
            </p:nvSpPr>
            <p:spPr>
              <a:xfrm>
                <a:off x="7316908" y="3294655"/>
                <a:ext cx="20498" cy="61783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525" extrusionOk="0">
                    <a:moveTo>
                      <a:pt x="0" y="0"/>
                    </a:moveTo>
                    <a:lnTo>
                      <a:pt x="0" y="5237"/>
                    </a:lnTo>
                    <a:lnTo>
                      <a:pt x="1832" y="5524"/>
                    </a:lnTo>
                    <a:lnTo>
                      <a:pt x="1832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4631;p57"/>
              <p:cNvSpPr/>
              <p:nvPr/>
            </p:nvSpPr>
            <p:spPr>
              <a:xfrm>
                <a:off x="7316908" y="3384730"/>
                <a:ext cx="20498" cy="60117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376" extrusionOk="0">
                    <a:moveTo>
                      <a:pt x="0" y="1"/>
                    </a:moveTo>
                    <a:lnTo>
                      <a:pt x="0" y="5236"/>
                    </a:lnTo>
                    <a:lnTo>
                      <a:pt x="1832" y="5375"/>
                    </a:lnTo>
                    <a:lnTo>
                      <a:pt x="1832" y="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4632;p57"/>
              <p:cNvSpPr/>
              <p:nvPr/>
            </p:nvSpPr>
            <p:spPr>
              <a:xfrm>
                <a:off x="7316908" y="3474760"/>
                <a:ext cx="20498" cy="58619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242" extrusionOk="0">
                    <a:moveTo>
                      <a:pt x="0" y="1"/>
                    </a:moveTo>
                    <a:lnTo>
                      <a:pt x="0" y="5242"/>
                    </a:lnTo>
                    <a:lnTo>
                      <a:pt x="1832" y="5232"/>
                    </a:lnTo>
                    <a:lnTo>
                      <a:pt x="1832" y="8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4633;p57"/>
              <p:cNvSpPr/>
              <p:nvPr/>
            </p:nvSpPr>
            <p:spPr>
              <a:xfrm>
                <a:off x="7265636" y="3283976"/>
                <a:ext cx="22354" cy="64769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5792" extrusionOk="0">
                    <a:moveTo>
                      <a:pt x="0" y="0"/>
                    </a:moveTo>
                    <a:lnTo>
                      <a:pt x="0" y="5478"/>
                    </a:lnTo>
                    <a:lnTo>
                      <a:pt x="1999" y="5791"/>
                    </a:lnTo>
                    <a:lnTo>
                      <a:pt x="1999" y="4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4634;p57"/>
              <p:cNvSpPr/>
              <p:nvPr/>
            </p:nvSpPr>
            <p:spPr>
              <a:xfrm>
                <a:off x="7265636" y="3378177"/>
                <a:ext cx="22354" cy="62946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5629" extrusionOk="0">
                    <a:moveTo>
                      <a:pt x="0" y="1"/>
                    </a:moveTo>
                    <a:lnTo>
                      <a:pt x="0" y="5476"/>
                    </a:lnTo>
                    <a:lnTo>
                      <a:pt x="1999" y="5628"/>
                    </a:lnTo>
                    <a:lnTo>
                      <a:pt x="1999" y="25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4635;p57"/>
              <p:cNvSpPr/>
              <p:nvPr/>
            </p:nvSpPr>
            <p:spPr>
              <a:xfrm>
                <a:off x="7265636" y="3472334"/>
                <a:ext cx="22354" cy="61291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5481" extrusionOk="0">
                    <a:moveTo>
                      <a:pt x="0" y="1"/>
                    </a:moveTo>
                    <a:lnTo>
                      <a:pt x="0" y="5480"/>
                    </a:lnTo>
                    <a:lnTo>
                      <a:pt x="1999" y="5470"/>
                    </a:lnTo>
                    <a:lnTo>
                      <a:pt x="1999" y="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4636;p57"/>
              <p:cNvSpPr/>
              <p:nvPr/>
            </p:nvSpPr>
            <p:spPr>
              <a:xfrm>
                <a:off x="7265636" y="3614441"/>
                <a:ext cx="22354" cy="62946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5629" extrusionOk="0">
                    <a:moveTo>
                      <a:pt x="1999" y="1"/>
                    </a:moveTo>
                    <a:lnTo>
                      <a:pt x="0" y="152"/>
                    </a:lnTo>
                    <a:lnTo>
                      <a:pt x="0" y="5628"/>
                    </a:lnTo>
                    <a:lnTo>
                      <a:pt x="1999" y="5373"/>
                    </a:lnTo>
                    <a:lnTo>
                      <a:pt x="19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4637;p57"/>
              <p:cNvSpPr/>
              <p:nvPr/>
            </p:nvSpPr>
            <p:spPr>
              <a:xfrm>
                <a:off x="7265636" y="3706853"/>
                <a:ext cx="22354" cy="6473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5789" extrusionOk="0">
                    <a:moveTo>
                      <a:pt x="1999" y="1"/>
                    </a:moveTo>
                    <a:lnTo>
                      <a:pt x="0" y="311"/>
                    </a:lnTo>
                    <a:lnTo>
                      <a:pt x="0" y="5789"/>
                    </a:lnTo>
                    <a:lnTo>
                      <a:pt x="1999" y="5371"/>
                    </a:lnTo>
                    <a:lnTo>
                      <a:pt x="19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4638;p57"/>
              <p:cNvSpPr/>
              <p:nvPr/>
            </p:nvSpPr>
            <p:spPr>
              <a:xfrm>
                <a:off x="7227369" y="3275992"/>
                <a:ext cx="23852" cy="67006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992" extrusionOk="0">
                    <a:moveTo>
                      <a:pt x="0" y="1"/>
                    </a:moveTo>
                    <a:lnTo>
                      <a:pt x="0" y="5658"/>
                    </a:lnTo>
                    <a:lnTo>
                      <a:pt x="2133" y="5991"/>
                    </a:lnTo>
                    <a:lnTo>
                      <a:pt x="2133" y="4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4639;p57"/>
              <p:cNvSpPr/>
              <p:nvPr/>
            </p:nvSpPr>
            <p:spPr>
              <a:xfrm>
                <a:off x="7227369" y="3373302"/>
                <a:ext cx="23852" cy="65037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816" extrusionOk="0">
                    <a:moveTo>
                      <a:pt x="0" y="0"/>
                    </a:moveTo>
                    <a:lnTo>
                      <a:pt x="0" y="5655"/>
                    </a:lnTo>
                    <a:lnTo>
                      <a:pt x="2133" y="5816"/>
                    </a:lnTo>
                    <a:lnTo>
                      <a:pt x="2133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4640;p57"/>
              <p:cNvSpPr/>
              <p:nvPr/>
            </p:nvSpPr>
            <p:spPr>
              <a:xfrm>
                <a:off x="7227369" y="3470522"/>
                <a:ext cx="23852" cy="63293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660" extrusionOk="0">
                    <a:moveTo>
                      <a:pt x="0" y="1"/>
                    </a:moveTo>
                    <a:lnTo>
                      <a:pt x="0" y="5660"/>
                    </a:lnTo>
                    <a:lnTo>
                      <a:pt x="2133" y="5648"/>
                    </a:lnTo>
                    <a:lnTo>
                      <a:pt x="2133" y="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4641;p57"/>
              <p:cNvSpPr/>
              <p:nvPr/>
            </p:nvSpPr>
            <p:spPr>
              <a:xfrm>
                <a:off x="7227369" y="3617226"/>
                <a:ext cx="23852" cy="6506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818" extrusionOk="0">
                    <a:moveTo>
                      <a:pt x="2133" y="0"/>
                    </a:moveTo>
                    <a:lnTo>
                      <a:pt x="0" y="162"/>
                    </a:lnTo>
                    <a:lnTo>
                      <a:pt x="0" y="5817"/>
                    </a:lnTo>
                    <a:lnTo>
                      <a:pt x="2133" y="5544"/>
                    </a:lnTo>
                    <a:lnTo>
                      <a:pt x="2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4642;p57"/>
              <p:cNvSpPr/>
              <p:nvPr/>
            </p:nvSpPr>
            <p:spPr>
              <a:xfrm>
                <a:off x="7227369" y="3712567"/>
                <a:ext cx="23852" cy="67006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992" extrusionOk="0">
                    <a:moveTo>
                      <a:pt x="2133" y="1"/>
                    </a:moveTo>
                    <a:lnTo>
                      <a:pt x="0" y="335"/>
                    </a:lnTo>
                    <a:lnTo>
                      <a:pt x="0" y="5991"/>
                    </a:lnTo>
                    <a:lnTo>
                      <a:pt x="2133" y="5546"/>
                    </a:lnTo>
                    <a:lnTo>
                      <a:pt x="21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4643;p57"/>
              <p:cNvSpPr/>
              <p:nvPr/>
            </p:nvSpPr>
            <p:spPr>
              <a:xfrm>
                <a:off x="7350299" y="3607251"/>
                <a:ext cx="19312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209" extrusionOk="0">
                    <a:moveTo>
                      <a:pt x="1727" y="1"/>
                    </a:moveTo>
                    <a:lnTo>
                      <a:pt x="1" y="128"/>
                    </a:lnTo>
                    <a:lnTo>
                      <a:pt x="1" y="5209"/>
                    </a:lnTo>
                    <a:lnTo>
                      <a:pt x="1727" y="4992"/>
                    </a:lnTo>
                    <a:lnTo>
                      <a:pt x="17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4644;p57"/>
              <p:cNvSpPr/>
              <p:nvPr/>
            </p:nvSpPr>
            <p:spPr>
              <a:xfrm>
                <a:off x="7350299" y="3693065"/>
                <a:ext cx="19312" cy="5981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5349" extrusionOk="0">
                    <a:moveTo>
                      <a:pt x="1727" y="0"/>
                    </a:moveTo>
                    <a:lnTo>
                      <a:pt x="1" y="266"/>
                    </a:lnTo>
                    <a:lnTo>
                      <a:pt x="1" y="5349"/>
                    </a:lnTo>
                    <a:lnTo>
                      <a:pt x="1727" y="4991"/>
                    </a:lnTo>
                    <a:lnTo>
                      <a:pt x="172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4645;p57"/>
              <p:cNvSpPr/>
              <p:nvPr/>
            </p:nvSpPr>
            <p:spPr>
              <a:xfrm>
                <a:off x="7316908" y="3610046"/>
                <a:ext cx="20498" cy="60128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377" extrusionOk="0">
                    <a:moveTo>
                      <a:pt x="1832" y="0"/>
                    </a:moveTo>
                    <a:lnTo>
                      <a:pt x="0" y="138"/>
                    </a:lnTo>
                    <a:lnTo>
                      <a:pt x="0" y="5376"/>
                    </a:lnTo>
                    <a:lnTo>
                      <a:pt x="1832" y="5144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4646;p57"/>
              <p:cNvSpPr/>
              <p:nvPr/>
            </p:nvSpPr>
            <p:spPr>
              <a:xfrm>
                <a:off x="7316908" y="3698444"/>
                <a:ext cx="20498" cy="6179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5526" extrusionOk="0">
                    <a:moveTo>
                      <a:pt x="1832" y="0"/>
                    </a:moveTo>
                    <a:lnTo>
                      <a:pt x="0" y="286"/>
                    </a:lnTo>
                    <a:lnTo>
                      <a:pt x="0" y="5525"/>
                    </a:lnTo>
                    <a:lnTo>
                      <a:pt x="1832" y="514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4647;p57"/>
              <p:cNvSpPr/>
              <p:nvPr/>
            </p:nvSpPr>
            <p:spPr>
              <a:xfrm>
                <a:off x="6164987" y="1826650"/>
                <a:ext cx="600925" cy="2336673"/>
              </a:xfrm>
              <a:custGeom>
                <a:avLst/>
                <a:gdLst/>
                <a:ahLst/>
                <a:cxnLst/>
                <a:rect l="l" t="t" r="r" b="b"/>
                <a:pathLst>
                  <a:path w="53738" h="208958" extrusionOk="0">
                    <a:moveTo>
                      <a:pt x="0" y="0"/>
                    </a:moveTo>
                    <a:lnTo>
                      <a:pt x="0" y="208957"/>
                    </a:lnTo>
                    <a:lnTo>
                      <a:pt x="53738" y="194566"/>
                    </a:lnTo>
                    <a:lnTo>
                      <a:pt x="53738" y="42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4648;p57"/>
              <p:cNvSpPr/>
              <p:nvPr/>
            </p:nvSpPr>
            <p:spPr>
              <a:xfrm>
                <a:off x="6164987" y="1826650"/>
                <a:ext cx="600925" cy="522637"/>
              </a:xfrm>
              <a:custGeom>
                <a:avLst/>
                <a:gdLst/>
                <a:ahLst/>
                <a:cxnLst/>
                <a:rect l="l" t="t" r="r" b="b"/>
                <a:pathLst>
                  <a:path w="53738" h="46737" extrusionOk="0">
                    <a:moveTo>
                      <a:pt x="0" y="0"/>
                    </a:moveTo>
                    <a:lnTo>
                      <a:pt x="0" y="5768"/>
                    </a:lnTo>
                    <a:lnTo>
                      <a:pt x="53738" y="46736"/>
                    </a:lnTo>
                    <a:lnTo>
                      <a:pt x="53738" y="42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649;p57"/>
              <p:cNvSpPr/>
              <p:nvPr/>
            </p:nvSpPr>
            <p:spPr>
              <a:xfrm>
                <a:off x="6235426" y="2507933"/>
                <a:ext cx="143125" cy="158523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4176" extrusionOk="0">
                    <a:moveTo>
                      <a:pt x="0" y="1"/>
                    </a:moveTo>
                    <a:lnTo>
                      <a:pt x="0" y="8326"/>
                    </a:lnTo>
                    <a:lnTo>
                      <a:pt x="12799" y="14176"/>
                    </a:lnTo>
                    <a:lnTo>
                      <a:pt x="12799" y="64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650;p57"/>
              <p:cNvSpPr/>
              <p:nvPr/>
            </p:nvSpPr>
            <p:spPr>
              <a:xfrm>
                <a:off x="6451214" y="2615889"/>
                <a:ext cx="116600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2256" extrusionOk="0">
                    <a:moveTo>
                      <a:pt x="1" y="0"/>
                    </a:moveTo>
                    <a:lnTo>
                      <a:pt x="1" y="7491"/>
                    </a:lnTo>
                    <a:lnTo>
                      <a:pt x="10427" y="12256"/>
                    </a:lnTo>
                    <a:lnTo>
                      <a:pt x="10427" y="52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651;p57"/>
              <p:cNvSpPr/>
              <p:nvPr/>
            </p:nvSpPr>
            <p:spPr>
              <a:xfrm>
                <a:off x="6629709" y="2705181"/>
                <a:ext cx="96561" cy="12017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0747" extrusionOk="0">
                    <a:moveTo>
                      <a:pt x="0" y="0"/>
                    </a:moveTo>
                    <a:lnTo>
                      <a:pt x="0" y="6801"/>
                    </a:lnTo>
                    <a:lnTo>
                      <a:pt x="8634" y="10747"/>
                    </a:lnTo>
                    <a:lnTo>
                      <a:pt x="8634" y="43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652;p57"/>
              <p:cNvSpPr/>
              <p:nvPr/>
            </p:nvSpPr>
            <p:spPr>
              <a:xfrm>
                <a:off x="6235426" y="2351344"/>
                <a:ext cx="143125" cy="168968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5110" extrusionOk="0">
                    <a:moveTo>
                      <a:pt x="0" y="1"/>
                    </a:moveTo>
                    <a:lnTo>
                      <a:pt x="0" y="8329"/>
                    </a:lnTo>
                    <a:lnTo>
                      <a:pt x="12799" y="15109"/>
                    </a:lnTo>
                    <a:lnTo>
                      <a:pt x="12799" y="733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653;p57"/>
              <p:cNvSpPr/>
              <p:nvPr/>
            </p:nvSpPr>
            <p:spPr>
              <a:xfrm>
                <a:off x="6451214" y="2475011"/>
                <a:ext cx="116600" cy="145574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018" extrusionOk="0">
                    <a:moveTo>
                      <a:pt x="1" y="1"/>
                    </a:moveTo>
                    <a:lnTo>
                      <a:pt x="1" y="7494"/>
                    </a:lnTo>
                    <a:lnTo>
                      <a:pt x="10427" y="13018"/>
                    </a:lnTo>
                    <a:lnTo>
                      <a:pt x="10427" y="59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654;p57"/>
              <p:cNvSpPr/>
              <p:nvPr/>
            </p:nvSpPr>
            <p:spPr>
              <a:xfrm>
                <a:off x="6629709" y="2577331"/>
                <a:ext cx="96561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1376" extrusionOk="0">
                    <a:moveTo>
                      <a:pt x="0" y="1"/>
                    </a:moveTo>
                    <a:lnTo>
                      <a:pt x="0" y="6803"/>
                    </a:lnTo>
                    <a:lnTo>
                      <a:pt x="8634" y="11376"/>
                    </a:lnTo>
                    <a:lnTo>
                      <a:pt x="8634" y="49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655;p57"/>
              <p:cNvSpPr/>
              <p:nvPr/>
            </p:nvSpPr>
            <p:spPr>
              <a:xfrm>
                <a:off x="6235426" y="2194767"/>
                <a:ext cx="143125" cy="179390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6042" extrusionOk="0">
                    <a:moveTo>
                      <a:pt x="0" y="1"/>
                    </a:moveTo>
                    <a:lnTo>
                      <a:pt x="0" y="8328"/>
                    </a:lnTo>
                    <a:lnTo>
                      <a:pt x="12799" y="16042"/>
                    </a:lnTo>
                    <a:lnTo>
                      <a:pt x="12799" y="82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4656;p57"/>
              <p:cNvSpPr/>
              <p:nvPr/>
            </p:nvSpPr>
            <p:spPr>
              <a:xfrm>
                <a:off x="6451214" y="2334179"/>
                <a:ext cx="1166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3776" extrusionOk="0">
                    <a:moveTo>
                      <a:pt x="1" y="1"/>
                    </a:moveTo>
                    <a:lnTo>
                      <a:pt x="1" y="7492"/>
                    </a:lnTo>
                    <a:lnTo>
                      <a:pt x="10427" y="13775"/>
                    </a:lnTo>
                    <a:lnTo>
                      <a:pt x="10427" y="67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4657;p57"/>
              <p:cNvSpPr/>
              <p:nvPr/>
            </p:nvSpPr>
            <p:spPr>
              <a:xfrm>
                <a:off x="6629709" y="2449482"/>
                <a:ext cx="96561" cy="134257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2006" extrusionOk="0">
                    <a:moveTo>
                      <a:pt x="0" y="1"/>
                    </a:moveTo>
                    <a:lnTo>
                      <a:pt x="0" y="6801"/>
                    </a:lnTo>
                    <a:lnTo>
                      <a:pt x="8634" y="12005"/>
                    </a:lnTo>
                    <a:lnTo>
                      <a:pt x="8634" y="55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4658;p57"/>
              <p:cNvSpPr/>
              <p:nvPr/>
            </p:nvSpPr>
            <p:spPr>
              <a:xfrm>
                <a:off x="6235426" y="2038178"/>
                <a:ext cx="143125" cy="189823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6975" extrusionOk="0">
                    <a:moveTo>
                      <a:pt x="0" y="1"/>
                    </a:moveTo>
                    <a:lnTo>
                      <a:pt x="0" y="8328"/>
                    </a:lnTo>
                    <a:lnTo>
                      <a:pt x="12799" y="16975"/>
                    </a:lnTo>
                    <a:lnTo>
                      <a:pt x="12799" y="92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4659;p57"/>
              <p:cNvSpPr/>
              <p:nvPr/>
            </p:nvSpPr>
            <p:spPr>
              <a:xfrm>
                <a:off x="6451214" y="2193313"/>
                <a:ext cx="116600" cy="162571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4538" extrusionOk="0">
                    <a:moveTo>
                      <a:pt x="1" y="0"/>
                    </a:moveTo>
                    <a:lnTo>
                      <a:pt x="1" y="7493"/>
                    </a:lnTo>
                    <a:lnTo>
                      <a:pt x="10427" y="14538"/>
                    </a:lnTo>
                    <a:lnTo>
                      <a:pt x="10427" y="74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4660;p57"/>
              <p:cNvSpPr/>
              <p:nvPr/>
            </p:nvSpPr>
            <p:spPr>
              <a:xfrm>
                <a:off x="6629709" y="2321643"/>
                <a:ext cx="96561" cy="141291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2635" extrusionOk="0">
                    <a:moveTo>
                      <a:pt x="0" y="0"/>
                    </a:moveTo>
                    <a:lnTo>
                      <a:pt x="0" y="6801"/>
                    </a:lnTo>
                    <a:lnTo>
                      <a:pt x="8634" y="12635"/>
                    </a:lnTo>
                    <a:lnTo>
                      <a:pt x="8634" y="6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4661;p57"/>
              <p:cNvSpPr/>
              <p:nvPr/>
            </p:nvSpPr>
            <p:spPr>
              <a:xfrm>
                <a:off x="6235426" y="2664510"/>
                <a:ext cx="143125" cy="148090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3243" extrusionOk="0">
                    <a:moveTo>
                      <a:pt x="0" y="0"/>
                    </a:moveTo>
                    <a:lnTo>
                      <a:pt x="0" y="8326"/>
                    </a:lnTo>
                    <a:lnTo>
                      <a:pt x="12799" y="13242"/>
                    </a:lnTo>
                    <a:lnTo>
                      <a:pt x="12799" y="5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4662;p57"/>
              <p:cNvSpPr/>
              <p:nvPr/>
            </p:nvSpPr>
            <p:spPr>
              <a:xfrm>
                <a:off x="6451214" y="2756721"/>
                <a:ext cx="116600" cy="128576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1498" extrusionOk="0">
                    <a:moveTo>
                      <a:pt x="1" y="1"/>
                    </a:moveTo>
                    <a:lnTo>
                      <a:pt x="1" y="7492"/>
                    </a:lnTo>
                    <a:lnTo>
                      <a:pt x="10427" y="11498"/>
                    </a:lnTo>
                    <a:lnTo>
                      <a:pt x="10427" y="44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4663;p57"/>
              <p:cNvSpPr/>
              <p:nvPr/>
            </p:nvSpPr>
            <p:spPr>
              <a:xfrm>
                <a:off x="6629709" y="2833042"/>
                <a:ext cx="96561" cy="113145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0118" extrusionOk="0">
                    <a:moveTo>
                      <a:pt x="0" y="1"/>
                    </a:moveTo>
                    <a:lnTo>
                      <a:pt x="0" y="6798"/>
                    </a:lnTo>
                    <a:lnTo>
                      <a:pt x="8634" y="10118"/>
                    </a:lnTo>
                    <a:lnTo>
                      <a:pt x="8634" y="36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4664;p57"/>
              <p:cNvSpPr/>
              <p:nvPr/>
            </p:nvSpPr>
            <p:spPr>
              <a:xfrm>
                <a:off x="6235426" y="2821076"/>
                <a:ext cx="143125" cy="137701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2314" extrusionOk="0">
                    <a:moveTo>
                      <a:pt x="0" y="1"/>
                    </a:moveTo>
                    <a:lnTo>
                      <a:pt x="0" y="8331"/>
                    </a:lnTo>
                    <a:lnTo>
                      <a:pt x="12799" y="12314"/>
                    </a:lnTo>
                    <a:lnTo>
                      <a:pt x="12799" y="45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4665;p57"/>
              <p:cNvSpPr/>
              <p:nvPr/>
            </p:nvSpPr>
            <p:spPr>
              <a:xfrm>
                <a:off x="6451214" y="2897587"/>
                <a:ext cx="116600" cy="120111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10741" extrusionOk="0">
                    <a:moveTo>
                      <a:pt x="1" y="1"/>
                    </a:moveTo>
                    <a:lnTo>
                      <a:pt x="1" y="7494"/>
                    </a:lnTo>
                    <a:lnTo>
                      <a:pt x="10427" y="10740"/>
                    </a:lnTo>
                    <a:lnTo>
                      <a:pt x="10427" y="369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4666;p57"/>
              <p:cNvSpPr/>
              <p:nvPr/>
            </p:nvSpPr>
            <p:spPr>
              <a:xfrm>
                <a:off x="6629709" y="2960891"/>
                <a:ext cx="96561" cy="106133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9491" extrusionOk="0">
                    <a:moveTo>
                      <a:pt x="0" y="0"/>
                    </a:moveTo>
                    <a:lnTo>
                      <a:pt x="0" y="6801"/>
                    </a:lnTo>
                    <a:lnTo>
                      <a:pt x="8634" y="9490"/>
                    </a:lnTo>
                    <a:lnTo>
                      <a:pt x="8634" y="30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4667;p57"/>
              <p:cNvSpPr/>
              <p:nvPr/>
            </p:nvSpPr>
            <p:spPr>
              <a:xfrm>
                <a:off x="6235426" y="2977665"/>
                <a:ext cx="143125" cy="127268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1381" extrusionOk="0">
                    <a:moveTo>
                      <a:pt x="0" y="1"/>
                    </a:moveTo>
                    <a:lnTo>
                      <a:pt x="0" y="8329"/>
                    </a:lnTo>
                    <a:lnTo>
                      <a:pt x="12799" y="11380"/>
                    </a:lnTo>
                    <a:lnTo>
                      <a:pt x="12799" y="36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4668;p57"/>
              <p:cNvSpPr/>
              <p:nvPr/>
            </p:nvSpPr>
            <p:spPr>
              <a:xfrm>
                <a:off x="6451214" y="3038442"/>
                <a:ext cx="116600" cy="11159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9979" extrusionOk="0">
                    <a:moveTo>
                      <a:pt x="1" y="1"/>
                    </a:moveTo>
                    <a:lnTo>
                      <a:pt x="1" y="7495"/>
                    </a:lnTo>
                    <a:lnTo>
                      <a:pt x="10427" y="9979"/>
                    </a:lnTo>
                    <a:lnTo>
                      <a:pt x="10427" y="29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4669;p57"/>
              <p:cNvSpPr/>
              <p:nvPr/>
            </p:nvSpPr>
            <p:spPr>
              <a:xfrm>
                <a:off x="6629709" y="3088741"/>
                <a:ext cx="96561" cy="99099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8862" extrusionOk="0">
                    <a:moveTo>
                      <a:pt x="0" y="0"/>
                    </a:moveTo>
                    <a:lnTo>
                      <a:pt x="0" y="6802"/>
                    </a:lnTo>
                    <a:lnTo>
                      <a:pt x="8634" y="8861"/>
                    </a:lnTo>
                    <a:lnTo>
                      <a:pt x="8634" y="24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4670;p57"/>
              <p:cNvSpPr/>
              <p:nvPr/>
            </p:nvSpPr>
            <p:spPr>
              <a:xfrm>
                <a:off x="6235426" y="3134242"/>
                <a:ext cx="143125" cy="116824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0447" extrusionOk="0">
                    <a:moveTo>
                      <a:pt x="0" y="0"/>
                    </a:moveTo>
                    <a:lnTo>
                      <a:pt x="0" y="8330"/>
                    </a:lnTo>
                    <a:lnTo>
                      <a:pt x="12799" y="10447"/>
                    </a:lnTo>
                    <a:lnTo>
                      <a:pt x="12799" y="26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4671;p57"/>
              <p:cNvSpPr/>
              <p:nvPr/>
            </p:nvSpPr>
            <p:spPr>
              <a:xfrm>
                <a:off x="6451214" y="3179296"/>
                <a:ext cx="116600" cy="103103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9220" extrusionOk="0">
                    <a:moveTo>
                      <a:pt x="1" y="1"/>
                    </a:moveTo>
                    <a:lnTo>
                      <a:pt x="1" y="7493"/>
                    </a:lnTo>
                    <a:lnTo>
                      <a:pt x="10427" y="9219"/>
                    </a:lnTo>
                    <a:lnTo>
                      <a:pt x="10427" y="217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4672;p57"/>
              <p:cNvSpPr/>
              <p:nvPr/>
            </p:nvSpPr>
            <p:spPr>
              <a:xfrm>
                <a:off x="6629709" y="3216579"/>
                <a:ext cx="96561" cy="92032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8230" extrusionOk="0">
                    <a:moveTo>
                      <a:pt x="0" y="1"/>
                    </a:moveTo>
                    <a:lnTo>
                      <a:pt x="0" y="6800"/>
                    </a:lnTo>
                    <a:lnTo>
                      <a:pt x="8634" y="8230"/>
                    </a:lnTo>
                    <a:lnTo>
                      <a:pt x="8634" y="18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4673;p57"/>
              <p:cNvSpPr/>
              <p:nvPr/>
            </p:nvSpPr>
            <p:spPr>
              <a:xfrm>
                <a:off x="6235426" y="3290808"/>
                <a:ext cx="143125" cy="106424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9517" extrusionOk="0">
                    <a:moveTo>
                      <a:pt x="0" y="1"/>
                    </a:moveTo>
                    <a:lnTo>
                      <a:pt x="0" y="8331"/>
                    </a:lnTo>
                    <a:lnTo>
                      <a:pt x="12799" y="9517"/>
                    </a:lnTo>
                    <a:lnTo>
                      <a:pt x="12799" y="1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4674;p57"/>
              <p:cNvSpPr/>
              <p:nvPr/>
            </p:nvSpPr>
            <p:spPr>
              <a:xfrm>
                <a:off x="6451214" y="3320151"/>
                <a:ext cx="116600" cy="94604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8460" extrusionOk="0">
                    <a:moveTo>
                      <a:pt x="1" y="0"/>
                    </a:moveTo>
                    <a:lnTo>
                      <a:pt x="1" y="7494"/>
                    </a:lnTo>
                    <a:lnTo>
                      <a:pt x="10427" y="8459"/>
                    </a:lnTo>
                    <a:lnTo>
                      <a:pt x="10427" y="141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4675;p57"/>
              <p:cNvSpPr/>
              <p:nvPr/>
            </p:nvSpPr>
            <p:spPr>
              <a:xfrm>
                <a:off x="6629709" y="3344462"/>
                <a:ext cx="96561" cy="8499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7601" extrusionOk="0">
                    <a:moveTo>
                      <a:pt x="0" y="0"/>
                    </a:moveTo>
                    <a:lnTo>
                      <a:pt x="0" y="6799"/>
                    </a:lnTo>
                    <a:lnTo>
                      <a:pt x="8634" y="7601"/>
                    </a:lnTo>
                    <a:lnTo>
                      <a:pt x="8634" y="11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4676;p57"/>
              <p:cNvSpPr/>
              <p:nvPr/>
            </p:nvSpPr>
            <p:spPr>
              <a:xfrm>
                <a:off x="6235426" y="3447386"/>
                <a:ext cx="143125" cy="95968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8582" extrusionOk="0">
                    <a:moveTo>
                      <a:pt x="0" y="1"/>
                    </a:moveTo>
                    <a:lnTo>
                      <a:pt x="0" y="8329"/>
                    </a:lnTo>
                    <a:lnTo>
                      <a:pt x="12799" y="8582"/>
                    </a:lnTo>
                    <a:lnTo>
                      <a:pt x="12799" y="8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4677;p57"/>
              <p:cNvSpPr/>
              <p:nvPr/>
            </p:nvSpPr>
            <p:spPr>
              <a:xfrm>
                <a:off x="6451214" y="3461017"/>
                <a:ext cx="116600" cy="86083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698" extrusionOk="0">
                    <a:moveTo>
                      <a:pt x="1" y="1"/>
                    </a:moveTo>
                    <a:lnTo>
                      <a:pt x="1" y="7490"/>
                    </a:lnTo>
                    <a:lnTo>
                      <a:pt x="10427" y="7697"/>
                    </a:lnTo>
                    <a:lnTo>
                      <a:pt x="10427" y="65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4678;p57"/>
              <p:cNvSpPr/>
              <p:nvPr/>
            </p:nvSpPr>
            <p:spPr>
              <a:xfrm>
                <a:off x="6629709" y="3486144"/>
                <a:ext cx="96561" cy="77976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6973" extrusionOk="0">
                    <a:moveTo>
                      <a:pt x="0" y="1"/>
                    </a:moveTo>
                    <a:lnTo>
                      <a:pt x="0" y="6801"/>
                    </a:lnTo>
                    <a:lnTo>
                      <a:pt x="8634" y="6972"/>
                    </a:lnTo>
                    <a:lnTo>
                      <a:pt x="8634" y="54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4679;p57"/>
              <p:cNvSpPr/>
              <p:nvPr/>
            </p:nvSpPr>
            <p:spPr>
              <a:xfrm>
                <a:off x="6235426" y="3602576"/>
                <a:ext cx="143125" cy="94570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8457" extrusionOk="0">
                    <a:moveTo>
                      <a:pt x="12799" y="1"/>
                    </a:moveTo>
                    <a:lnTo>
                      <a:pt x="0" y="124"/>
                    </a:lnTo>
                    <a:lnTo>
                      <a:pt x="0" y="8457"/>
                    </a:lnTo>
                    <a:lnTo>
                      <a:pt x="12799" y="7776"/>
                    </a:lnTo>
                    <a:lnTo>
                      <a:pt x="127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4680;p57"/>
              <p:cNvSpPr/>
              <p:nvPr/>
            </p:nvSpPr>
            <p:spPr>
              <a:xfrm>
                <a:off x="6451214" y="3600731"/>
                <a:ext cx="116600" cy="8492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7594" extrusionOk="0">
                    <a:moveTo>
                      <a:pt x="10427" y="1"/>
                    </a:moveTo>
                    <a:lnTo>
                      <a:pt x="1" y="103"/>
                    </a:lnTo>
                    <a:lnTo>
                      <a:pt x="1" y="7594"/>
                    </a:lnTo>
                    <a:lnTo>
                      <a:pt x="10427" y="7042"/>
                    </a:lnTo>
                    <a:lnTo>
                      <a:pt x="104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4681;p57"/>
              <p:cNvSpPr/>
              <p:nvPr/>
            </p:nvSpPr>
            <p:spPr>
              <a:xfrm>
                <a:off x="6629709" y="3626954"/>
                <a:ext cx="96561" cy="76992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6885" extrusionOk="0">
                    <a:moveTo>
                      <a:pt x="8634" y="0"/>
                    </a:moveTo>
                    <a:lnTo>
                      <a:pt x="0" y="84"/>
                    </a:lnTo>
                    <a:lnTo>
                      <a:pt x="0" y="6884"/>
                    </a:lnTo>
                    <a:lnTo>
                      <a:pt x="8634" y="6426"/>
                    </a:lnTo>
                    <a:lnTo>
                      <a:pt x="86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4682;p57"/>
              <p:cNvSpPr/>
              <p:nvPr/>
            </p:nvSpPr>
            <p:spPr>
              <a:xfrm>
                <a:off x="6235426" y="3736017"/>
                <a:ext cx="143125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9302" extrusionOk="0">
                    <a:moveTo>
                      <a:pt x="12799" y="0"/>
                    </a:moveTo>
                    <a:lnTo>
                      <a:pt x="0" y="975"/>
                    </a:lnTo>
                    <a:lnTo>
                      <a:pt x="0" y="9302"/>
                    </a:lnTo>
                    <a:lnTo>
                      <a:pt x="12799" y="7773"/>
                    </a:lnTo>
                    <a:lnTo>
                      <a:pt x="127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4683;p57"/>
              <p:cNvSpPr/>
              <p:nvPr/>
            </p:nvSpPr>
            <p:spPr>
              <a:xfrm>
                <a:off x="6451214" y="3721558"/>
                <a:ext cx="116600" cy="92681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8288" extrusionOk="0">
                    <a:moveTo>
                      <a:pt x="10427" y="1"/>
                    </a:moveTo>
                    <a:lnTo>
                      <a:pt x="1" y="796"/>
                    </a:lnTo>
                    <a:lnTo>
                      <a:pt x="1" y="8287"/>
                    </a:lnTo>
                    <a:lnTo>
                      <a:pt x="10427" y="7041"/>
                    </a:lnTo>
                    <a:lnTo>
                      <a:pt x="104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4684;p57"/>
              <p:cNvSpPr/>
              <p:nvPr/>
            </p:nvSpPr>
            <p:spPr>
              <a:xfrm>
                <a:off x="6629709" y="3776408"/>
                <a:ext cx="96561" cy="261827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23414" extrusionOk="0">
                    <a:moveTo>
                      <a:pt x="8634" y="1"/>
                    </a:moveTo>
                    <a:lnTo>
                      <a:pt x="0" y="657"/>
                    </a:lnTo>
                    <a:lnTo>
                      <a:pt x="0" y="23413"/>
                    </a:lnTo>
                    <a:lnTo>
                      <a:pt x="8634" y="21127"/>
                    </a:lnTo>
                    <a:lnTo>
                      <a:pt x="86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4685;p57"/>
              <p:cNvSpPr/>
              <p:nvPr/>
            </p:nvSpPr>
            <p:spPr>
              <a:xfrm>
                <a:off x="6235426" y="3869402"/>
                <a:ext cx="143125" cy="113569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0156" extrusionOk="0">
                    <a:moveTo>
                      <a:pt x="12799" y="0"/>
                    </a:moveTo>
                    <a:lnTo>
                      <a:pt x="0" y="1830"/>
                    </a:lnTo>
                    <a:lnTo>
                      <a:pt x="0" y="10155"/>
                    </a:lnTo>
                    <a:lnTo>
                      <a:pt x="12799" y="7773"/>
                    </a:lnTo>
                    <a:lnTo>
                      <a:pt x="127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4686;p57"/>
              <p:cNvSpPr/>
              <p:nvPr/>
            </p:nvSpPr>
            <p:spPr>
              <a:xfrm>
                <a:off x="6451214" y="3842374"/>
                <a:ext cx="116600" cy="100430"/>
              </a:xfrm>
              <a:custGeom>
                <a:avLst/>
                <a:gdLst/>
                <a:ahLst/>
                <a:cxnLst/>
                <a:rect l="l" t="t" r="r" b="b"/>
                <a:pathLst>
                  <a:path w="10427" h="8981" extrusionOk="0">
                    <a:moveTo>
                      <a:pt x="10427" y="1"/>
                    </a:moveTo>
                    <a:lnTo>
                      <a:pt x="1" y="1488"/>
                    </a:lnTo>
                    <a:lnTo>
                      <a:pt x="1" y="8981"/>
                    </a:lnTo>
                    <a:lnTo>
                      <a:pt x="10427" y="7042"/>
                    </a:lnTo>
                    <a:lnTo>
                      <a:pt x="104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4687;p57"/>
              <p:cNvSpPr/>
              <p:nvPr/>
            </p:nvSpPr>
            <p:spPr>
              <a:xfrm>
                <a:off x="7425982" y="3082523"/>
                <a:ext cx="253306" cy="661903"/>
              </a:xfrm>
              <a:custGeom>
                <a:avLst/>
                <a:gdLst/>
                <a:ahLst/>
                <a:cxnLst/>
                <a:rect l="l" t="t" r="r" b="b"/>
                <a:pathLst>
                  <a:path w="22652" h="59191" extrusionOk="0">
                    <a:moveTo>
                      <a:pt x="0" y="0"/>
                    </a:moveTo>
                    <a:lnTo>
                      <a:pt x="0" y="59190"/>
                    </a:lnTo>
                    <a:lnTo>
                      <a:pt x="22652" y="53263"/>
                    </a:lnTo>
                    <a:lnTo>
                      <a:pt x="22652" y="80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7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4688;p57"/>
              <p:cNvSpPr/>
              <p:nvPr/>
            </p:nvSpPr>
            <p:spPr>
              <a:xfrm>
                <a:off x="7544908" y="3248214"/>
                <a:ext cx="42851" cy="77059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6891" extrusionOk="0">
                    <a:moveTo>
                      <a:pt x="1" y="1"/>
                    </a:moveTo>
                    <a:lnTo>
                      <a:pt x="1" y="6263"/>
                    </a:lnTo>
                    <a:lnTo>
                      <a:pt x="3832" y="6890"/>
                    </a:lnTo>
                    <a:lnTo>
                      <a:pt x="3832" y="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4689;p57"/>
              <p:cNvSpPr/>
              <p:nvPr/>
            </p:nvSpPr>
            <p:spPr>
              <a:xfrm>
                <a:off x="7544908" y="3331009"/>
                <a:ext cx="42851" cy="73223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6548" extrusionOk="0">
                    <a:moveTo>
                      <a:pt x="1" y="0"/>
                    </a:moveTo>
                    <a:lnTo>
                      <a:pt x="1" y="6262"/>
                    </a:lnTo>
                    <a:lnTo>
                      <a:pt x="3832" y="6548"/>
                    </a:lnTo>
                    <a:lnTo>
                      <a:pt x="3832" y="5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4690;p57"/>
              <p:cNvSpPr/>
              <p:nvPr/>
            </p:nvSpPr>
            <p:spPr>
              <a:xfrm>
                <a:off x="7544908" y="3457998"/>
                <a:ext cx="42851" cy="70058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6265" extrusionOk="0">
                    <a:moveTo>
                      <a:pt x="1" y="1"/>
                    </a:moveTo>
                    <a:lnTo>
                      <a:pt x="1" y="6264"/>
                    </a:lnTo>
                    <a:lnTo>
                      <a:pt x="3832" y="6026"/>
                    </a:lnTo>
                    <a:lnTo>
                      <a:pt x="3832" y="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4691;p57"/>
              <p:cNvSpPr/>
              <p:nvPr/>
            </p:nvSpPr>
            <p:spPr>
              <a:xfrm>
                <a:off x="7519590" y="3573189"/>
                <a:ext cx="68169" cy="146714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13120" extrusionOk="0">
                    <a:moveTo>
                      <a:pt x="6096" y="1"/>
                    </a:moveTo>
                    <a:lnTo>
                      <a:pt x="1" y="709"/>
                    </a:lnTo>
                    <a:lnTo>
                      <a:pt x="1" y="13119"/>
                    </a:lnTo>
                    <a:lnTo>
                      <a:pt x="6096" y="11524"/>
                    </a:lnTo>
                    <a:lnTo>
                      <a:pt x="60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4692;p57"/>
              <p:cNvSpPr/>
              <p:nvPr/>
            </p:nvSpPr>
            <p:spPr>
              <a:xfrm>
                <a:off x="7481570" y="3233073"/>
                <a:ext cx="23137" cy="78613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7030" extrusionOk="0">
                    <a:moveTo>
                      <a:pt x="0" y="0"/>
                    </a:moveTo>
                    <a:lnTo>
                      <a:pt x="0" y="6693"/>
                    </a:lnTo>
                    <a:lnTo>
                      <a:pt x="2068" y="7029"/>
                    </a:lnTo>
                    <a:lnTo>
                      <a:pt x="2068" y="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4693;p57"/>
              <p:cNvSpPr/>
              <p:nvPr/>
            </p:nvSpPr>
            <p:spPr>
              <a:xfrm>
                <a:off x="7481570" y="3321515"/>
                <a:ext cx="23137" cy="7654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845" extrusionOk="0">
                    <a:moveTo>
                      <a:pt x="0" y="0"/>
                    </a:moveTo>
                    <a:lnTo>
                      <a:pt x="0" y="6690"/>
                    </a:lnTo>
                    <a:lnTo>
                      <a:pt x="2068" y="6844"/>
                    </a:lnTo>
                    <a:lnTo>
                      <a:pt x="2068" y="3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4694;p57"/>
              <p:cNvSpPr/>
              <p:nvPr/>
            </p:nvSpPr>
            <p:spPr>
              <a:xfrm>
                <a:off x="7481570" y="3457170"/>
                <a:ext cx="23137" cy="74811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690" extrusionOk="0">
                    <a:moveTo>
                      <a:pt x="0" y="0"/>
                    </a:moveTo>
                    <a:lnTo>
                      <a:pt x="0" y="6690"/>
                    </a:lnTo>
                    <a:lnTo>
                      <a:pt x="2068" y="6562"/>
                    </a:lnTo>
                    <a:lnTo>
                      <a:pt x="2068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4695;p57"/>
              <p:cNvSpPr/>
              <p:nvPr/>
            </p:nvSpPr>
            <p:spPr>
              <a:xfrm>
                <a:off x="7600194" y="3261432"/>
                <a:ext cx="29030" cy="7191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431" extrusionOk="0">
                    <a:moveTo>
                      <a:pt x="1" y="0"/>
                    </a:moveTo>
                    <a:lnTo>
                      <a:pt x="1" y="5890"/>
                    </a:lnTo>
                    <a:lnTo>
                      <a:pt x="2596" y="6430"/>
                    </a:lnTo>
                    <a:lnTo>
                      <a:pt x="2596" y="76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4696;p57"/>
              <p:cNvSpPr/>
              <p:nvPr/>
            </p:nvSpPr>
            <p:spPr>
              <a:xfrm>
                <a:off x="7544908" y="3166157"/>
                <a:ext cx="42851" cy="80849"/>
              </a:xfrm>
              <a:custGeom>
                <a:avLst/>
                <a:gdLst/>
                <a:ahLst/>
                <a:cxnLst/>
                <a:rect l="l" t="t" r="r" b="b"/>
                <a:pathLst>
                  <a:path w="3832" h="7230" extrusionOk="0">
                    <a:moveTo>
                      <a:pt x="1" y="1"/>
                    </a:moveTo>
                    <a:lnTo>
                      <a:pt x="1" y="6263"/>
                    </a:lnTo>
                    <a:lnTo>
                      <a:pt x="3832" y="7229"/>
                    </a:lnTo>
                    <a:lnTo>
                      <a:pt x="3832" y="1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4697;p57"/>
              <p:cNvSpPr/>
              <p:nvPr/>
            </p:nvSpPr>
            <p:spPr>
              <a:xfrm>
                <a:off x="7481570" y="3145436"/>
                <a:ext cx="23137" cy="8068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7215" extrusionOk="0">
                    <a:moveTo>
                      <a:pt x="0" y="0"/>
                    </a:moveTo>
                    <a:lnTo>
                      <a:pt x="0" y="6692"/>
                    </a:lnTo>
                    <a:lnTo>
                      <a:pt x="2068" y="7214"/>
                    </a:lnTo>
                    <a:lnTo>
                      <a:pt x="2068" y="6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4698;p57"/>
              <p:cNvSpPr/>
              <p:nvPr/>
            </p:nvSpPr>
            <p:spPr>
              <a:xfrm>
                <a:off x="7600194" y="3184228"/>
                <a:ext cx="29030" cy="74889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697" extrusionOk="0">
                    <a:moveTo>
                      <a:pt x="1" y="0"/>
                    </a:moveTo>
                    <a:lnTo>
                      <a:pt x="1" y="5892"/>
                    </a:lnTo>
                    <a:lnTo>
                      <a:pt x="2596" y="6696"/>
                    </a:lnTo>
                    <a:lnTo>
                      <a:pt x="2596" y="10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4699;p57"/>
              <p:cNvSpPr/>
              <p:nvPr/>
            </p:nvSpPr>
            <p:spPr>
              <a:xfrm>
                <a:off x="7600194" y="3339273"/>
                <a:ext cx="29030" cy="67744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058" extrusionOk="0">
                    <a:moveTo>
                      <a:pt x="1" y="1"/>
                    </a:moveTo>
                    <a:lnTo>
                      <a:pt x="1" y="5892"/>
                    </a:lnTo>
                    <a:lnTo>
                      <a:pt x="2596" y="6057"/>
                    </a:lnTo>
                    <a:lnTo>
                      <a:pt x="2596" y="3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4700;p57"/>
              <p:cNvSpPr/>
              <p:nvPr/>
            </p:nvSpPr>
            <p:spPr>
              <a:xfrm>
                <a:off x="7600194" y="3458725"/>
                <a:ext cx="29030" cy="65887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5892" extrusionOk="0">
                    <a:moveTo>
                      <a:pt x="1" y="0"/>
                    </a:moveTo>
                    <a:lnTo>
                      <a:pt x="1" y="5892"/>
                    </a:lnTo>
                    <a:lnTo>
                      <a:pt x="2596" y="5766"/>
                    </a:lnTo>
                    <a:lnTo>
                      <a:pt x="2596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4701;p57"/>
              <p:cNvSpPr/>
              <p:nvPr/>
            </p:nvSpPr>
            <p:spPr>
              <a:xfrm>
                <a:off x="7481570" y="3547827"/>
                <a:ext cx="23137" cy="7664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854" extrusionOk="0">
                    <a:moveTo>
                      <a:pt x="2068" y="0"/>
                    </a:moveTo>
                    <a:lnTo>
                      <a:pt x="0" y="167"/>
                    </a:lnTo>
                    <a:lnTo>
                      <a:pt x="0" y="6854"/>
                    </a:lnTo>
                    <a:lnTo>
                      <a:pt x="2068" y="6534"/>
                    </a:lnTo>
                    <a:lnTo>
                      <a:pt x="20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4702;p57"/>
              <p:cNvSpPr/>
              <p:nvPr/>
            </p:nvSpPr>
            <p:spPr>
              <a:xfrm>
                <a:off x="7600194" y="3538188"/>
                <a:ext cx="29030" cy="6785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068" extrusionOk="0">
                    <a:moveTo>
                      <a:pt x="2596" y="1"/>
                    </a:moveTo>
                    <a:lnTo>
                      <a:pt x="1" y="179"/>
                    </a:lnTo>
                    <a:lnTo>
                      <a:pt x="1" y="6067"/>
                    </a:lnTo>
                    <a:lnTo>
                      <a:pt x="2596" y="5667"/>
                    </a:lnTo>
                    <a:lnTo>
                      <a:pt x="2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4703;p57"/>
              <p:cNvSpPr/>
              <p:nvPr/>
            </p:nvSpPr>
            <p:spPr>
              <a:xfrm>
                <a:off x="7637968" y="3270400"/>
                <a:ext cx="30338" cy="68023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083" extrusionOk="0">
                    <a:moveTo>
                      <a:pt x="0" y="1"/>
                    </a:moveTo>
                    <a:lnTo>
                      <a:pt x="0" y="5640"/>
                    </a:lnTo>
                    <a:lnTo>
                      <a:pt x="2713" y="6082"/>
                    </a:lnTo>
                    <a:lnTo>
                      <a:pt x="2713" y="6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4704;p57"/>
              <p:cNvSpPr/>
              <p:nvPr/>
            </p:nvSpPr>
            <p:spPr>
              <a:xfrm>
                <a:off x="7637968" y="3196573"/>
                <a:ext cx="30338" cy="7068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6321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2713" y="6320"/>
                    </a:lnTo>
                    <a:lnTo>
                      <a:pt x="2713" y="8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4705;p57"/>
              <p:cNvSpPr/>
              <p:nvPr/>
            </p:nvSpPr>
            <p:spPr>
              <a:xfrm>
                <a:off x="7637968" y="3344909"/>
                <a:ext cx="30338" cy="65295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58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2713" y="5839"/>
                    </a:lnTo>
                    <a:lnTo>
                      <a:pt x="2713" y="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4706;p57"/>
              <p:cNvSpPr/>
              <p:nvPr/>
            </p:nvSpPr>
            <p:spPr>
              <a:xfrm>
                <a:off x="7637968" y="3459206"/>
                <a:ext cx="30338" cy="6303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5637" extrusionOk="0">
                    <a:moveTo>
                      <a:pt x="0" y="0"/>
                    </a:moveTo>
                    <a:lnTo>
                      <a:pt x="0" y="5636"/>
                    </a:lnTo>
                    <a:lnTo>
                      <a:pt x="2713" y="5468"/>
                    </a:lnTo>
                    <a:lnTo>
                      <a:pt x="271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4707;p57"/>
              <p:cNvSpPr/>
              <p:nvPr/>
            </p:nvSpPr>
            <p:spPr>
              <a:xfrm>
                <a:off x="7637968" y="3534721"/>
                <a:ext cx="30338" cy="65462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5854" extrusionOk="0">
                    <a:moveTo>
                      <a:pt x="2713" y="1"/>
                    </a:moveTo>
                    <a:lnTo>
                      <a:pt x="0" y="217"/>
                    </a:lnTo>
                    <a:lnTo>
                      <a:pt x="0" y="5853"/>
                    </a:lnTo>
                    <a:lnTo>
                      <a:pt x="2713" y="5433"/>
                    </a:lnTo>
                    <a:lnTo>
                      <a:pt x="27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4708;p57"/>
              <p:cNvSpPr/>
              <p:nvPr/>
            </p:nvSpPr>
            <p:spPr>
              <a:xfrm>
                <a:off x="7442062" y="3227370"/>
                <a:ext cx="24646" cy="81274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268" extrusionOk="0">
                    <a:moveTo>
                      <a:pt x="1" y="1"/>
                    </a:moveTo>
                    <a:lnTo>
                      <a:pt x="1" y="6907"/>
                    </a:lnTo>
                    <a:lnTo>
                      <a:pt x="2204" y="7268"/>
                    </a:lnTo>
                    <a:lnTo>
                      <a:pt x="2204" y="5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4709;p57"/>
              <p:cNvSpPr/>
              <p:nvPr/>
            </p:nvSpPr>
            <p:spPr>
              <a:xfrm>
                <a:off x="7442062" y="3136892"/>
                <a:ext cx="24646" cy="83444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462" extrusionOk="0">
                    <a:moveTo>
                      <a:pt x="1" y="0"/>
                    </a:moveTo>
                    <a:lnTo>
                      <a:pt x="1" y="6909"/>
                    </a:lnTo>
                    <a:lnTo>
                      <a:pt x="2204" y="7461"/>
                    </a:lnTo>
                    <a:lnTo>
                      <a:pt x="2204" y="7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4710;p57"/>
              <p:cNvSpPr/>
              <p:nvPr/>
            </p:nvSpPr>
            <p:spPr>
              <a:xfrm>
                <a:off x="7442062" y="3318653"/>
                <a:ext cx="24646" cy="79094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073" extrusionOk="0">
                    <a:moveTo>
                      <a:pt x="1" y="1"/>
                    </a:moveTo>
                    <a:lnTo>
                      <a:pt x="1" y="6909"/>
                    </a:lnTo>
                    <a:lnTo>
                      <a:pt x="2204" y="7073"/>
                    </a:lnTo>
                    <a:lnTo>
                      <a:pt x="2204" y="3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4711;p57"/>
              <p:cNvSpPr/>
              <p:nvPr/>
            </p:nvSpPr>
            <p:spPr>
              <a:xfrm>
                <a:off x="7442062" y="3458702"/>
                <a:ext cx="24646" cy="77249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6908" extrusionOk="0">
                    <a:moveTo>
                      <a:pt x="1" y="1"/>
                    </a:moveTo>
                    <a:lnTo>
                      <a:pt x="1" y="6908"/>
                    </a:lnTo>
                    <a:lnTo>
                      <a:pt x="2204" y="6771"/>
                    </a:lnTo>
                    <a:lnTo>
                      <a:pt x="2204" y="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4712;p57"/>
              <p:cNvSpPr/>
              <p:nvPr/>
            </p:nvSpPr>
            <p:spPr>
              <a:xfrm>
                <a:off x="7442062" y="3552255"/>
                <a:ext cx="24646" cy="7920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083" extrusionOk="0">
                    <a:moveTo>
                      <a:pt x="2204" y="1"/>
                    </a:moveTo>
                    <a:lnTo>
                      <a:pt x="1" y="176"/>
                    </a:lnTo>
                    <a:lnTo>
                      <a:pt x="1" y="7082"/>
                    </a:lnTo>
                    <a:lnTo>
                      <a:pt x="2204" y="6738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4713;p57"/>
              <p:cNvSpPr/>
              <p:nvPr/>
            </p:nvSpPr>
            <p:spPr>
              <a:xfrm>
                <a:off x="5097058" y="3280655"/>
                <a:ext cx="236454" cy="553209"/>
              </a:xfrm>
              <a:custGeom>
                <a:avLst/>
                <a:gdLst/>
                <a:ahLst/>
                <a:cxnLst/>
                <a:rect l="l" t="t" r="r" b="b"/>
                <a:pathLst>
                  <a:path w="21145" h="49471" extrusionOk="0">
                    <a:moveTo>
                      <a:pt x="1" y="0"/>
                    </a:moveTo>
                    <a:lnTo>
                      <a:pt x="1" y="49470"/>
                    </a:lnTo>
                    <a:lnTo>
                      <a:pt x="21144" y="43945"/>
                    </a:lnTo>
                    <a:lnTo>
                      <a:pt x="21144" y="4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12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4714;p57"/>
              <p:cNvSpPr/>
              <p:nvPr/>
            </p:nvSpPr>
            <p:spPr>
              <a:xfrm>
                <a:off x="5134162" y="3008294"/>
                <a:ext cx="372198" cy="940426"/>
              </a:xfrm>
              <a:custGeom>
                <a:avLst/>
                <a:gdLst/>
                <a:ahLst/>
                <a:cxnLst/>
                <a:rect l="l" t="t" r="r" b="b"/>
                <a:pathLst>
                  <a:path w="33284" h="84098" extrusionOk="0">
                    <a:moveTo>
                      <a:pt x="33284" y="0"/>
                    </a:moveTo>
                    <a:lnTo>
                      <a:pt x="1" y="10943"/>
                    </a:lnTo>
                    <a:lnTo>
                      <a:pt x="1" y="75396"/>
                    </a:lnTo>
                    <a:lnTo>
                      <a:pt x="33284" y="84097"/>
                    </a:lnTo>
                    <a:lnTo>
                      <a:pt x="332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4715;p57"/>
              <p:cNvSpPr/>
              <p:nvPr/>
            </p:nvSpPr>
            <p:spPr>
              <a:xfrm>
                <a:off x="5506349" y="3008294"/>
                <a:ext cx="372198" cy="940426"/>
              </a:xfrm>
              <a:custGeom>
                <a:avLst/>
                <a:gdLst/>
                <a:ahLst/>
                <a:cxnLst/>
                <a:rect l="l" t="t" r="r" b="b"/>
                <a:pathLst>
                  <a:path w="33284" h="84098" extrusionOk="0">
                    <a:moveTo>
                      <a:pt x="1" y="0"/>
                    </a:moveTo>
                    <a:lnTo>
                      <a:pt x="1" y="84097"/>
                    </a:lnTo>
                    <a:lnTo>
                      <a:pt x="33284" y="75396"/>
                    </a:lnTo>
                    <a:lnTo>
                      <a:pt x="33284" y="109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12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4716;p57"/>
              <p:cNvSpPr/>
              <p:nvPr/>
            </p:nvSpPr>
            <p:spPr>
              <a:xfrm>
                <a:off x="4829103" y="3005979"/>
                <a:ext cx="244013" cy="744173"/>
              </a:xfrm>
              <a:custGeom>
                <a:avLst/>
                <a:gdLst/>
                <a:ahLst/>
                <a:cxnLst/>
                <a:rect l="l" t="t" r="r" b="b"/>
                <a:pathLst>
                  <a:path w="21821" h="66548" extrusionOk="0">
                    <a:moveTo>
                      <a:pt x="0" y="0"/>
                    </a:moveTo>
                    <a:lnTo>
                      <a:pt x="0" y="66548"/>
                    </a:lnTo>
                    <a:lnTo>
                      <a:pt x="21820" y="61028"/>
                    </a:lnTo>
                    <a:lnTo>
                      <a:pt x="21820" y="10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127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4717;p57"/>
              <p:cNvSpPr/>
              <p:nvPr/>
            </p:nvSpPr>
            <p:spPr>
              <a:xfrm>
                <a:off x="5444320" y="3080197"/>
                <a:ext cx="40346" cy="92211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8246" extrusionOk="0">
                    <a:moveTo>
                      <a:pt x="3608" y="0"/>
                    </a:moveTo>
                    <a:lnTo>
                      <a:pt x="1" y="1040"/>
                    </a:lnTo>
                    <a:lnTo>
                      <a:pt x="1" y="8245"/>
                    </a:lnTo>
                    <a:lnTo>
                      <a:pt x="3608" y="7395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4718;p57"/>
              <p:cNvSpPr/>
              <p:nvPr/>
            </p:nvSpPr>
            <p:spPr>
              <a:xfrm>
                <a:off x="5382100" y="3099610"/>
                <a:ext cx="37126" cy="87973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867" extrusionOk="0">
                    <a:moveTo>
                      <a:pt x="3319" y="0"/>
                    </a:moveTo>
                    <a:lnTo>
                      <a:pt x="1" y="952"/>
                    </a:lnTo>
                    <a:lnTo>
                      <a:pt x="1" y="7866"/>
                    </a:lnTo>
                    <a:lnTo>
                      <a:pt x="3319" y="7089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4719;p57"/>
              <p:cNvSpPr/>
              <p:nvPr/>
            </p:nvSpPr>
            <p:spPr>
              <a:xfrm>
                <a:off x="5237332" y="3123854"/>
                <a:ext cx="97511" cy="97702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37" extrusionOk="0">
                    <a:moveTo>
                      <a:pt x="8720" y="0"/>
                    </a:moveTo>
                    <a:lnTo>
                      <a:pt x="1" y="2503"/>
                    </a:lnTo>
                    <a:lnTo>
                      <a:pt x="1" y="8736"/>
                    </a:lnTo>
                    <a:lnTo>
                      <a:pt x="8720" y="6692"/>
                    </a:lnTo>
                    <a:lnTo>
                      <a:pt x="8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4720;p57"/>
              <p:cNvSpPr/>
              <p:nvPr/>
            </p:nvSpPr>
            <p:spPr>
              <a:xfrm>
                <a:off x="5444320" y="3238854"/>
                <a:ext cx="40346" cy="88163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884" extrusionOk="0">
                    <a:moveTo>
                      <a:pt x="3608" y="0"/>
                    </a:moveTo>
                    <a:lnTo>
                      <a:pt x="1" y="675"/>
                    </a:lnTo>
                    <a:lnTo>
                      <a:pt x="1" y="7884"/>
                    </a:lnTo>
                    <a:lnTo>
                      <a:pt x="3608" y="7400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4721;p57"/>
              <p:cNvSpPr/>
              <p:nvPr/>
            </p:nvSpPr>
            <p:spPr>
              <a:xfrm>
                <a:off x="5444320" y="3366044"/>
                <a:ext cx="40346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590" extrusionOk="0">
                    <a:moveTo>
                      <a:pt x="3608" y="0"/>
                    </a:moveTo>
                    <a:lnTo>
                      <a:pt x="1" y="384"/>
                    </a:lnTo>
                    <a:lnTo>
                      <a:pt x="1" y="7589"/>
                    </a:lnTo>
                    <a:lnTo>
                      <a:pt x="3608" y="7398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4722;p57"/>
              <p:cNvSpPr/>
              <p:nvPr/>
            </p:nvSpPr>
            <p:spPr>
              <a:xfrm>
                <a:off x="5444320" y="3493234"/>
                <a:ext cx="40346" cy="82717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397" extrusionOk="0">
                    <a:moveTo>
                      <a:pt x="3608" y="0"/>
                    </a:moveTo>
                    <a:lnTo>
                      <a:pt x="1" y="92"/>
                    </a:lnTo>
                    <a:lnTo>
                      <a:pt x="1" y="7296"/>
                    </a:lnTo>
                    <a:lnTo>
                      <a:pt x="3608" y="7397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4723;p57"/>
              <p:cNvSpPr/>
              <p:nvPr/>
            </p:nvSpPr>
            <p:spPr>
              <a:xfrm>
                <a:off x="5382100" y="3251647"/>
                <a:ext cx="37126" cy="84249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534" extrusionOk="0">
                    <a:moveTo>
                      <a:pt x="3319" y="1"/>
                    </a:moveTo>
                    <a:lnTo>
                      <a:pt x="1" y="620"/>
                    </a:lnTo>
                    <a:lnTo>
                      <a:pt x="1" y="7534"/>
                    </a:lnTo>
                    <a:lnTo>
                      <a:pt x="3319" y="7090"/>
                    </a:lnTo>
                    <a:lnTo>
                      <a:pt x="33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4724;p57"/>
              <p:cNvSpPr/>
              <p:nvPr/>
            </p:nvSpPr>
            <p:spPr>
              <a:xfrm>
                <a:off x="5382100" y="3373559"/>
                <a:ext cx="37126" cy="8123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264" extrusionOk="0">
                    <a:moveTo>
                      <a:pt x="3319" y="0"/>
                    </a:moveTo>
                    <a:lnTo>
                      <a:pt x="1" y="349"/>
                    </a:lnTo>
                    <a:lnTo>
                      <a:pt x="1" y="7263"/>
                    </a:lnTo>
                    <a:lnTo>
                      <a:pt x="3319" y="7088"/>
                    </a:lnTo>
                    <a:lnTo>
                      <a:pt x="3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4725;p57"/>
              <p:cNvSpPr/>
              <p:nvPr/>
            </p:nvSpPr>
            <p:spPr>
              <a:xfrm>
                <a:off x="5382100" y="3495426"/>
                <a:ext cx="37126" cy="79273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089" extrusionOk="0">
                    <a:moveTo>
                      <a:pt x="3319" y="1"/>
                    </a:moveTo>
                    <a:lnTo>
                      <a:pt x="1" y="80"/>
                    </a:lnTo>
                    <a:lnTo>
                      <a:pt x="1" y="6997"/>
                    </a:lnTo>
                    <a:lnTo>
                      <a:pt x="3319" y="7089"/>
                    </a:lnTo>
                    <a:lnTo>
                      <a:pt x="33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4726;p57"/>
              <p:cNvSpPr/>
              <p:nvPr/>
            </p:nvSpPr>
            <p:spPr>
              <a:xfrm>
                <a:off x="5237332" y="3267403"/>
                <a:ext cx="97511" cy="87861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7857" extrusionOk="0">
                    <a:moveTo>
                      <a:pt x="8720" y="0"/>
                    </a:moveTo>
                    <a:lnTo>
                      <a:pt x="1" y="1624"/>
                    </a:lnTo>
                    <a:lnTo>
                      <a:pt x="1" y="7856"/>
                    </a:lnTo>
                    <a:lnTo>
                      <a:pt x="8720" y="6692"/>
                    </a:lnTo>
                    <a:lnTo>
                      <a:pt x="8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4727;p57"/>
              <p:cNvSpPr/>
              <p:nvPr/>
            </p:nvSpPr>
            <p:spPr>
              <a:xfrm>
                <a:off x="5237332" y="3382438"/>
                <a:ext cx="97511" cy="79988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7153" extrusionOk="0">
                    <a:moveTo>
                      <a:pt x="8720" y="0"/>
                    </a:moveTo>
                    <a:lnTo>
                      <a:pt x="1" y="921"/>
                    </a:lnTo>
                    <a:lnTo>
                      <a:pt x="1" y="7153"/>
                    </a:lnTo>
                    <a:lnTo>
                      <a:pt x="8720" y="6692"/>
                    </a:lnTo>
                    <a:lnTo>
                      <a:pt x="87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4728;p57"/>
              <p:cNvSpPr/>
              <p:nvPr/>
            </p:nvSpPr>
            <p:spPr>
              <a:xfrm>
                <a:off x="5237332" y="3497483"/>
                <a:ext cx="97511" cy="74856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6694" extrusionOk="0">
                    <a:moveTo>
                      <a:pt x="8720" y="1"/>
                    </a:moveTo>
                    <a:lnTo>
                      <a:pt x="1" y="215"/>
                    </a:lnTo>
                    <a:lnTo>
                      <a:pt x="1" y="6446"/>
                    </a:lnTo>
                    <a:lnTo>
                      <a:pt x="8720" y="6693"/>
                    </a:lnTo>
                    <a:lnTo>
                      <a:pt x="87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4729;p57"/>
              <p:cNvSpPr/>
              <p:nvPr/>
            </p:nvSpPr>
            <p:spPr>
              <a:xfrm>
                <a:off x="5237332" y="3634335"/>
                <a:ext cx="9751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7366" extrusionOk="0">
                    <a:moveTo>
                      <a:pt x="1" y="1"/>
                    </a:moveTo>
                    <a:lnTo>
                      <a:pt x="1" y="6234"/>
                    </a:lnTo>
                    <a:lnTo>
                      <a:pt x="8720" y="7366"/>
                    </a:lnTo>
                    <a:lnTo>
                      <a:pt x="8720" y="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4730;p57"/>
              <p:cNvSpPr/>
              <p:nvPr/>
            </p:nvSpPr>
            <p:spPr>
              <a:xfrm>
                <a:off x="5237332" y="3741508"/>
                <a:ext cx="97511" cy="9026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072" extrusionOk="0">
                    <a:moveTo>
                      <a:pt x="1" y="0"/>
                    </a:moveTo>
                    <a:lnTo>
                      <a:pt x="1" y="6234"/>
                    </a:lnTo>
                    <a:lnTo>
                      <a:pt x="8720" y="8071"/>
                    </a:lnTo>
                    <a:lnTo>
                      <a:pt x="8720" y="13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4731;p57"/>
              <p:cNvSpPr/>
              <p:nvPr/>
            </p:nvSpPr>
            <p:spPr>
              <a:xfrm>
                <a:off x="5444320" y="3648827"/>
                <a:ext cx="40346" cy="85803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673" extrusionOk="0">
                    <a:moveTo>
                      <a:pt x="1" y="0"/>
                    </a:moveTo>
                    <a:lnTo>
                      <a:pt x="1" y="7208"/>
                    </a:lnTo>
                    <a:lnTo>
                      <a:pt x="3608" y="7672"/>
                    </a:lnTo>
                    <a:lnTo>
                      <a:pt x="3608" y="2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4732;p57"/>
              <p:cNvSpPr/>
              <p:nvPr/>
            </p:nvSpPr>
            <p:spPr>
              <a:xfrm>
                <a:off x="5444320" y="3772752"/>
                <a:ext cx="40346" cy="89080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966" extrusionOk="0">
                    <a:moveTo>
                      <a:pt x="1" y="0"/>
                    </a:moveTo>
                    <a:lnTo>
                      <a:pt x="1" y="7207"/>
                    </a:lnTo>
                    <a:lnTo>
                      <a:pt x="3608" y="7966"/>
                    </a:lnTo>
                    <a:lnTo>
                      <a:pt x="3608" y="5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4733;p57"/>
              <p:cNvSpPr/>
              <p:nvPr/>
            </p:nvSpPr>
            <p:spPr>
              <a:xfrm>
                <a:off x="5382100" y="3644634"/>
                <a:ext cx="37126" cy="82158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347" extrusionOk="0">
                    <a:moveTo>
                      <a:pt x="1" y="0"/>
                    </a:moveTo>
                    <a:lnTo>
                      <a:pt x="1" y="6916"/>
                    </a:lnTo>
                    <a:lnTo>
                      <a:pt x="3319" y="7346"/>
                    </a:lnTo>
                    <a:lnTo>
                      <a:pt x="3319" y="2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4734;p57"/>
              <p:cNvSpPr/>
              <p:nvPr/>
            </p:nvSpPr>
            <p:spPr>
              <a:xfrm>
                <a:off x="5382100" y="3763515"/>
                <a:ext cx="37126" cy="85155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7615" extrusionOk="0">
                    <a:moveTo>
                      <a:pt x="1" y="1"/>
                    </a:moveTo>
                    <a:lnTo>
                      <a:pt x="1" y="6918"/>
                    </a:lnTo>
                    <a:lnTo>
                      <a:pt x="3319" y="7614"/>
                    </a:lnTo>
                    <a:lnTo>
                      <a:pt x="3319" y="5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4735;p57"/>
              <p:cNvSpPr/>
              <p:nvPr/>
            </p:nvSpPr>
            <p:spPr>
              <a:xfrm>
                <a:off x="5195140" y="3155869"/>
                <a:ext cx="28135" cy="7557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758" extrusionOk="0">
                    <a:moveTo>
                      <a:pt x="2516" y="1"/>
                    </a:moveTo>
                    <a:lnTo>
                      <a:pt x="0" y="724"/>
                    </a:lnTo>
                    <a:lnTo>
                      <a:pt x="0" y="6758"/>
                    </a:lnTo>
                    <a:lnTo>
                      <a:pt x="2516" y="6166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4736;p57"/>
              <p:cNvSpPr/>
              <p:nvPr/>
            </p:nvSpPr>
            <p:spPr>
              <a:xfrm>
                <a:off x="5195140" y="3288169"/>
                <a:ext cx="28135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504" extrusionOk="0">
                    <a:moveTo>
                      <a:pt x="2516" y="0"/>
                    </a:moveTo>
                    <a:lnTo>
                      <a:pt x="0" y="471"/>
                    </a:lnTo>
                    <a:lnTo>
                      <a:pt x="0" y="6503"/>
                    </a:lnTo>
                    <a:lnTo>
                      <a:pt x="2516" y="6166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4737;p57"/>
              <p:cNvSpPr/>
              <p:nvPr/>
            </p:nvSpPr>
            <p:spPr>
              <a:xfrm>
                <a:off x="5195140" y="3394191"/>
                <a:ext cx="28135" cy="7047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302" extrusionOk="0">
                    <a:moveTo>
                      <a:pt x="2516" y="0"/>
                    </a:moveTo>
                    <a:lnTo>
                      <a:pt x="0" y="266"/>
                    </a:lnTo>
                    <a:lnTo>
                      <a:pt x="0" y="6301"/>
                    </a:lnTo>
                    <a:lnTo>
                      <a:pt x="2516" y="6166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4738;p57"/>
              <p:cNvSpPr/>
              <p:nvPr/>
            </p:nvSpPr>
            <p:spPr>
              <a:xfrm>
                <a:off x="5195140" y="3500234"/>
                <a:ext cx="28135" cy="68951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166" extrusionOk="0">
                    <a:moveTo>
                      <a:pt x="2516" y="0"/>
                    </a:moveTo>
                    <a:lnTo>
                      <a:pt x="0" y="59"/>
                    </a:lnTo>
                    <a:lnTo>
                      <a:pt x="0" y="6094"/>
                    </a:lnTo>
                    <a:lnTo>
                      <a:pt x="2516" y="6166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4739;p57"/>
              <p:cNvSpPr/>
              <p:nvPr/>
            </p:nvSpPr>
            <p:spPr>
              <a:xfrm>
                <a:off x="5195140" y="3630320"/>
                <a:ext cx="28135" cy="7113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361" extrusionOk="0">
                    <a:moveTo>
                      <a:pt x="0" y="1"/>
                    </a:moveTo>
                    <a:lnTo>
                      <a:pt x="0" y="6038"/>
                    </a:lnTo>
                    <a:lnTo>
                      <a:pt x="2516" y="6361"/>
                    </a:lnTo>
                    <a:lnTo>
                      <a:pt x="2516" y="1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4740;p57"/>
              <p:cNvSpPr/>
              <p:nvPr/>
            </p:nvSpPr>
            <p:spPr>
              <a:xfrm>
                <a:off x="5195140" y="3734071"/>
                <a:ext cx="28135" cy="73424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6566" extrusionOk="0">
                    <a:moveTo>
                      <a:pt x="0" y="0"/>
                    </a:moveTo>
                    <a:lnTo>
                      <a:pt x="0" y="6037"/>
                    </a:lnTo>
                    <a:lnTo>
                      <a:pt x="2516" y="6565"/>
                    </a:lnTo>
                    <a:lnTo>
                      <a:pt x="2516" y="3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4741;p57"/>
              <p:cNvSpPr/>
              <p:nvPr/>
            </p:nvSpPr>
            <p:spPr>
              <a:xfrm>
                <a:off x="5147939" y="3170037"/>
                <a:ext cx="26145" cy="7248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6482" extrusionOk="0">
                    <a:moveTo>
                      <a:pt x="2337" y="0"/>
                    </a:moveTo>
                    <a:lnTo>
                      <a:pt x="1" y="671"/>
                    </a:lnTo>
                    <a:lnTo>
                      <a:pt x="1" y="6482"/>
                    </a:lnTo>
                    <a:lnTo>
                      <a:pt x="2337" y="5933"/>
                    </a:lnTo>
                    <a:lnTo>
                      <a:pt x="2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4742;p57"/>
              <p:cNvSpPr/>
              <p:nvPr/>
            </p:nvSpPr>
            <p:spPr>
              <a:xfrm>
                <a:off x="5147939" y="3297328"/>
                <a:ext cx="26145" cy="69879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6249" extrusionOk="0">
                    <a:moveTo>
                      <a:pt x="2337" y="1"/>
                    </a:moveTo>
                    <a:lnTo>
                      <a:pt x="1" y="435"/>
                    </a:lnTo>
                    <a:lnTo>
                      <a:pt x="1" y="6249"/>
                    </a:lnTo>
                    <a:lnTo>
                      <a:pt x="2337" y="5934"/>
                    </a:ln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4743;p57"/>
              <p:cNvSpPr/>
              <p:nvPr/>
            </p:nvSpPr>
            <p:spPr>
              <a:xfrm>
                <a:off x="5147939" y="3399390"/>
                <a:ext cx="26145" cy="67744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6058" extrusionOk="0">
                    <a:moveTo>
                      <a:pt x="2337" y="1"/>
                    </a:moveTo>
                    <a:lnTo>
                      <a:pt x="1" y="246"/>
                    </a:lnTo>
                    <a:lnTo>
                      <a:pt x="1" y="6057"/>
                    </a:lnTo>
                    <a:lnTo>
                      <a:pt x="2337" y="5935"/>
                    </a:ln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4744;p57"/>
              <p:cNvSpPr/>
              <p:nvPr/>
            </p:nvSpPr>
            <p:spPr>
              <a:xfrm>
                <a:off x="5147939" y="3501420"/>
                <a:ext cx="26145" cy="66379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5936" extrusionOk="0">
                    <a:moveTo>
                      <a:pt x="2337" y="0"/>
                    </a:moveTo>
                    <a:lnTo>
                      <a:pt x="1" y="56"/>
                    </a:lnTo>
                    <a:lnTo>
                      <a:pt x="1" y="5869"/>
                    </a:lnTo>
                    <a:lnTo>
                      <a:pt x="2337" y="5935"/>
                    </a:lnTo>
                    <a:lnTo>
                      <a:pt x="2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4745;p57"/>
              <p:cNvSpPr/>
              <p:nvPr/>
            </p:nvSpPr>
            <p:spPr>
              <a:xfrm>
                <a:off x="5147939" y="3626697"/>
                <a:ext cx="26145" cy="6841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6118" extrusionOk="0">
                    <a:moveTo>
                      <a:pt x="1" y="0"/>
                    </a:moveTo>
                    <a:lnTo>
                      <a:pt x="1" y="5814"/>
                    </a:lnTo>
                    <a:lnTo>
                      <a:pt x="2337" y="6117"/>
                    </a:lnTo>
                    <a:lnTo>
                      <a:pt x="2337" y="1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4746;p57"/>
              <p:cNvSpPr/>
              <p:nvPr/>
            </p:nvSpPr>
            <p:spPr>
              <a:xfrm>
                <a:off x="5147939" y="3726635"/>
                <a:ext cx="26145" cy="70506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6305" extrusionOk="0">
                    <a:moveTo>
                      <a:pt x="1" y="1"/>
                    </a:moveTo>
                    <a:lnTo>
                      <a:pt x="1" y="5815"/>
                    </a:lnTo>
                    <a:lnTo>
                      <a:pt x="2337" y="6304"/>
                    </a:lnTo>
                    <a:lnTo>
                      <a:pt x="2337" y="3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4747;p57"/>
              <p:cNvSpPr/>
              <p:nvPr/>
            </p:nvSpPr>
            <p:spPr>
              <a:xfrm>
                <a:off x="4860638" y="3280655"/>
                <a:ext cx="236432" cy="553209"/>
              </a:xfrm>
              <a:custGeom>
                <a:avLst/>
                <a:gdLst/>
                <a:ahLst/>
                <a:cxnLst/>
                <a:rect l="l" t="t" r="r" b="b"/>
                <a:pathLst>
                  <a:path w="21143" h="49471" extrusionOk="0">
                    <a:moveTo>
                      <a:pt x="21143" y="0"/>
                    </a:moveTo>
                    <a:lnTo>
                      <a:pt x="0" y="4166"/>
                    </a:lnTo>
                    <a:lnTo>
                      <a:pt x="0" y="43945"/>
                    </a:lnTo>
                    <a:lnTo>
                      <a:pt x="21143" y="49470"/>
                    </a:lnTo>
                    <a:lnTo>
                      <a:pt x="2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4748;p57"/>
              <p:cNvSpPr/>
              <p:nvPr/>
            </p:nvSpPr>
            <p:spPr>
              <a:xfrm>
                <a:off x="4905290" y="3689979"/>
                <a:ext cx="102488" cy="63863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5711" extrusionOk="0">
                    <a:moveTo>
                      <a:pt x="0" y="0"/>
                    </a:moveTo>
                    <a:lnTo>
                      <a:pt x="0" y="3780"/>
                    </a:lnTo>
                    <a:lnTo>
                      <a:pt x="9164" y="5711"/>
                    </a:lnTo>
                    <a:lnTo>
                      <a:pt x="9164" y="15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4749;p57"/>
              <p:cNvSpPr/>
              <p:nvPr/>
            </p:nvSpPr>
            <p:spPr>
              <a:xfrm>
                <a:off x="4869863" y="3683985"/>
                <a:ext cx="24177" cy="45893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4104" extrusionOk="0">
                    <a:moveTo>
                      <a:pt x="1" y="1"/>
                    </a:moveTo>
                    <a:lnTo>
                      <a:pt x="1" y="3648"/>
                    </a:lnTo>
                    <a:lnTo>
                      <a:pt x="2162" y="4103"/>
                    </a:lnTo>
                    <a:lnTo>
                      <a:pt x="2162" y="3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4750;p57"/>
              <p:cNvSpPr/>
              <p:nvPr/>
            </p:nvSpPr>
            <p:spPr>
              <a:xfrm>
                <a:off x="5024372" y="3709425"/>
                <a:ext cx="60721" cy="60016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5367" extrusionOk="0">
                    <a:moveTo>
                      <a:pt x="0" y="0"/>
                    </a:moveTo>
                    <a:lnTo>
                      <a:pt x="0" y="4226"/>
                    </a:lnTo>
                    <a:lnTo>
                      <a:pt x="5429" y="5366"/>
                    </a:lnTo>
                    <a:lnTo>
                      <a:pt x="5429" y="9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4751;p57"/>
              <p:cNvSpPr/>
              <p:nvPr/>
            </p:nvSpPr>
            <p:spPr>
              <a:xfrm>
                <a:off x="4905290" y="3607799"/>
                <a:ext cx="102488" cy="55588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4971" extrusionOk="0">
                    <a:moveTo>
                      <a:pt x="0" y="0"/>
                    </a:moveTo>
                    <a:lnTo>
                      <a:pt x="0" y="3781"/>
                    </a:lnTo>
                    <a:lnTo>
                      <a:pt x="9164" y="4970"/>
                    </a:lnTo>
                    <a:lnTo>
                      <a:pt x="9164" y="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4752;p57"/>
              <p:cNvSpPr/>
              <p:nvPr/>
            </p:nvSpPr>
            <p:spPr>
              <a:xfrm>
                <a:off x="4869863" y="3604701"/>
                <a:ext cx="24177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3926" extrusionOk="0">
                    <a:moveTo>
                      <a:pt x="1" y="0"/>
                    </a:moveTo>
                    <a:lnTo>
                      <a:pt x="1" y="3646"/>
                    </a:lnTo>
                    <a:lnTo>
                      <a:pt x="2162" y="3926"/>
                    </a:lnTo>
                    <a:lnTo>
                      <a:pt x="2162" y="18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4753;p57"/>
              <p:cNvSpPr/>
              <p:nvPr/>
            </p:nvSpPr>
            <p:spPr>
              <a:xfrm>
                <a:off x="5024372" y="3617628"/>
                <a:ext cx="60721" cy="5508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4926" extrusionOk="0">
                    <a:moveTo>
                      <a:pt x="0" y="0"/>
                    </a:moveTo>
                    <a:lnTo>
                      <a:pt x="0" y="4225"/>
                    </a:lnTo>
                    <a:lnTo>
                      <a:pt x="5429" y="4925"/>
                    </a:lnTo>
                    <a:lnTo>
                      <a:pt x="5429" y="4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4754;p57"/>
              <p:cNvSpPr/>
              <p:nvPr/>
            </p:nvSpPr>
            <p:spPr>
              <a:xfrm>
                <a:off x="4905290" y="3525630"/>
                <a:ext cx="102488" cy="47291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4229" extrusionOk="0">
                    <a:moveTo>
                      <a:pt x="0" y="1"/>
                    </a:moveTo>
                    <a:lnTo>
                      <a:pt x="0" y="3780"/>
                    </a:lnTo>
                    <a:lnTo>
                      <a:pt x="9164" y="4228"/>
                    </a:lnTo>
                    <a:lnTo>
                      <a:pt x="9164" y="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4755;p57"/>
              <p:cNvSpPr/>
              <p:nvPr/>
            </p:nvSpPr>
            <p:spPr>
              <a:xfrm>
                <a:off x="4869863" y="3525372"/>
                <a:ext cx="24177" cy="4200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3756" extrusionOk="0">
                    <a:moveTo>
                      <a:pt x="1" y="1"/>
                    </a:moveTo>
                    <a:lnTo>
                      <a:pt x="1" y="3649"/>
                    </a:lnTo>
                    <a:lnTo>
                      <a:pt x="2162" y="3756"/>
                    </a:lnTo>
                    <a:lnTo>
                      <a:pt x="2162" y="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4756;p57"/>
              <p:cNvSpPr/>
              <p:nvPr/>
            </p:nvSpPr>
            <p:spPr>
              <a:xfrm>
                <a:off x="5024372" y="3525842"/>
                <a:ext cx="60721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4487" extrusionOk="0">
                    <a:moveTo>
                      <a:pt x="0" y="0"/>
                    </a:moveTo>
                    <a:lnTo>
                      <a:pt x="0" y="4222"/>
                    </a:lnTo>
                    <a:lnTo>
                      <a:pt x="5429" y="4486"/>
                    </a:lnTo>
                    <a:lnTo>
                      <a:pt x="542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4757;p57"/>
              <p:cNvSpPr/>
              <p:nvPr/>
            </p:nvSpPr>
            <p:spPr>
              <a:xfrm>
                <a:off x="4905290" y="3435924"/>
                <a:ext cx="102488" cy="49829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4456" extrusionOk="0">
                    <a:moveTo>
                      <a:pt x="9164" y="0"/>
                    </a:moveTo>
                    <a:lnTo>
                      <a:pt x="0" y="677"/>
                    </a:lnTo>
                    <a:lnTo>
                      <a:pt x="0" y="4456"/>
                    </a:lnTo>
                    <a:lnTo>
                      <a:pt x="9164" y="4162"/>
                    </a:lnTo>
                    <a:lnTo>
                      <a:pt x="9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4758;p57"/>
              <p:cNvSpPr/>
              <p:nvPr/>
            </p:nvSpPr>
            <p:spPr>
              <a:xfrm>
                <a:off x="4869863" y="3444322"/>
                <a:ext cx="24177" cy="4256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3806" extrusionOk="0">
                    <a:moveTo>
                      <a:pt x="2162" y="0"/>
                    </a:moveTo>
                    <a:lnTo>
                      <a:pt x="1" y="158"/>
                    </a:lnTo>
                    <a:lnTo>
                      <a:pt x="1" y="3805"/>
                    </a:lnTo>
                    <a:lnTo>
                      <a:pt x="2162" y="3737"/>
                    </a:lnTo>
                    <a:lnTo>
                      <a:pt x="21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4759;p57"/>
              <p:cNvSpPr/>
              <p:nvPr/>
            </p:nvSpPr>
            <p:spPr>
              <a:xfrm>
                <a:off x="5024372" y="3429494"/>
                <a:ext cx="60721" cy="51786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4631" extrusionOk="0">
                    <a:moveTo>
                      <a:pt x="5429" y="1"/>
                    </a:moveTo>
                    <a:lnTo>
                      <a:pt x="0" y="406"/>
                    </a:lnTo>
                    <a:lnTo>
                      <a:pt x="0" y="4630"/>
                    </a:lnTo>
                    <a:lnTo>
                      <a:pt x="5429" y="4451"/>
                    </a:lnTo>
                    <a:lnTo>
                      <a:pt x="5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4760;p57"/>
              <p:cNvSpPr/>
              <p:nvPr/>
            </p:nvSpPr>
            <p:spPr>
              <a:xfrm>
                <a:off x="4905290" y="3345457"/>
                <a:ext cx="102488" cy="58138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5199" extrusionOk="0">
                    <a:moveTo>
                      <a:pt x="9164" y="0"/>
                    </a:moveTo>
                    <a:lnTo>
                      <a:pt x="0" y="1416"/>
                    </a:lnTo>
                    <a:lnTo>
                      <a:pt x="0" y="5198"/>
                    </a:lnTo>
                    <a:lnTo>
                      <a:pt x="9164" y="4162"/>
                    </a:lnTo>
                    <a:lnTo>
                      <a:pt x="9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4761;p57"/>
              <p:cNvSpPr/>
              <p:nvPr/>
            </p:nvSpPr>
            <p:spPr>
              <a:xfrm>
                <a:off x="4869863" y="3363058"/>
                <a:ext cx="24177" cy="44529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3982" extrusionOk="0">
                    <a:moveTo>
                      <a:pt x="2162" y="0"/>
                    </a:moveTo>
                    <a:lnTo>
                      <a:pt x="1" y="333"/>
                    </a:lnTo>
                    <a:lnTo>
                      <a:pt x="1" y="3982"/>
                    </a:lnTo>
                    <a:lnTo>
                      <a:pt x="2162" y="3738"/>
                    </a:lnTo>
                    <a:lnTo>
                      <a:pt x="21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4762;p57"/>
              <p:cNvSpPr/>
              <p:nvPr/>
            </p:nvSpPr>
            <p:spPr>
              <a:xfrm>
                <a:off x="5024372" y="3332787"/>
                <a:ext cx="60721" cy="5669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5070" extrusionOk="0">
                    <a:moveTo>
                      <a:pt x="5429" y="0"/>
                    </a:moveTo>
                    <a:lnTo>
                      <a:pt x="0" y="843"/>
                    </a:lnTo>
                    <a:lnTo>
                      <a:pt x="0" y="5069"/>
                    </a:lnTo>
                    <a:lnTo>
                      <a:pt x="5429" y="4450"/>
                    </a:lnTo>
                    <a:lnTo>
                      <a:pt x="5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4763;p57"/>
              <p:cNvSpPr/>
              <p:nvPr/>
            </p:nvSpPr>
            <p:spPr>
              <a:xfrm>
                <a:off x="4724379" y="3005979"/>
                <a:ext cx="104735" cy="744173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66548" extrusionOk="0">
                    <a:moveTo>
                      <a:pt x="9365" y="0"/>
                    </a:moveTo>
                    <a:lnTo>
                      <a:pt x="0" y="4832"/>
                    </a:lnTo>
                    <a:lnTo>
                      <a:pt x="0" y="64099"/>
                    </a:lnTo>
                    <a:lnTo>
                      <a:pt x="9365" y="66548"/>
                    </a:lnTo>
                    <a:lnTo>
                      <a:pt x="93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4764;p57"/>
              <p:cNvSpPr/>
              <p:nvPr/>
            </p:nvSpPr>
            <p:spPr>
              <a:xfrm>
                <a:off x="4806313" y="3031207"/>
                <a:ext cx="14929" cy="56561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058" extrusionOk="0">
                    <a:moveTo>
                      <a:pt x="1334" y="0"/>
                    </a:moveTo>
                    <a:lnTo>
                      <a:pt x="0" y="659"/>
                    </a:lnTo>
                    <a:lnTo>
                      <a:pt x="0" y="5057"/>
                    </a:lnTo>
                    <a:lnTo>
                      <a:pt x="1334" y="4472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4765;p57"/>
              <p:cNvSpPr/>
              <p:nvPr/>
            </p:nvSpPr>
            <p:spPr>
              <a:xfrm>
                <a:off x="4806313" y="3108053"/>
                <a:ext cx="14929" cy="55376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952" extrusionOk="0">
                    <a:moveTo>
                      <a:pt x="1334" y="0"/>
                    </a:moveTo>
                    <a:lnTo>
                      <a:pt x="0" y="549"/>
                    </a:lnTo>
                    <a:lnTo>
                      <a:pt x="0" y="4951"/>
                    </a:lnTo>
                    <a:lnTo>
                      <a:pt x="1334" y="4470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4766;p57"/>
              <p:cNvSpPr/>
              <p:nvPr/>
            </p:nvSpPr>
            <p:spPr>
              <a:xfrm>
                <a:off x="4806313" y="3184921"/>
                <a:ext cx="14929" cy="54157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843" extrusionOk="0">
                    <a:moveTo>
                      <a:pt x="1334" y="0"/>
                    </a:moveTo>
                    <a:lnTo>
                      <a:pt x="0" y="442"/>
                    </a:lnTo>
                    <a:lnTo>
                      <a:pt x="0" y="4842"/>
                    </a:lnTo>
                    <a:lnTo>
                      <a:pt x="1334" y="4472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4767;p57"/>
              <p:cNvSpPr/>
              <p:nvPr/>
            </p:nvSpPr>
            <p:spPr>
              <a:xfrm>
                <a:off x="4782785" y="3043563"/>
                <a:ext cx="14146" cy="54951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914" extrusionOk="0">
                    <a:moveTo>
                      <a:pt x="1264" y="1"/>
                    </a:moveTo>
                    <a:lnTo>
                      <a:pt x="1" y="623"/>
                    </a:lnTo>
                    <a:lnTo>
                      <a:pt x="1" y="4913"/>
                    </a:lnTo>
                    <a:lnTo>
                      <a:pt x="1264" y="4356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4768;p57"/>
              <p:cNvSpPr/>
              <p:nvPr/>
            </p:nvSpPr>
            <p:spPr>
              <a:xfrm>
                <a:off x="4782785" y="3118441"/>
                <a:ext cx="14146" cy="53799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811" extrusionOk="0">
                    <a:moveTo>
                      <a:pt x="1264" y="0"/>
                    </a:moveTo>
                    <a:lnTo>
                      <a:pt x="1" y="523"/>
                    </a:lnTo>
                    <a:lnTo>
                      <a:pt x="1" y="4811"/>
                    </a:lnTo>
                    <a:lnTo>
                      <a:pt x="1264" y="4357"/>
                    </a:ln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4769;p57"/>
              <p:cNvSpPr/>
              <p:nvPr/>
            </p:nvSpPr>
            <p:spPr>
              <a:xfrm>
                <a:off x="4782785" y="3193353"/>
                <a:ext cx="14146" cy="52636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707" extrusionOk="0">
                    <a:moveTo>
                      <a:pt x="1264" y="0"/>
                    </a:moveTo>
                    <a:lnTo>
                      <a:pt x="1" y="418"/>
                    </a:lnTo>
                    <a:lnTo>
                      <a:pt x="1" y="4707"/>
                    </a:lnTo>
                    <a:lnTo>
                      <a:pt x="1264" y="4354"/>
                    </a:ln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4770;p57"/>
              <p:cNvSpPr/>
              <p:nvPr/>
            </p:nvSpPr>
            <p:spPr>
              <a:xfrm>
                <a:off x="4751206" y="3059610"/>
                <a:ext cx="13162" cy="5279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721" extrusionOk="0">
                    <a:moveTo>
                      <a:pt x="1176" y="0"/>
                    </a:moveTo>
                    <a:lnTo>
                      <a:pt x="0" y="582"/>
                    </a:lnTo>
                    <a:lnTo>
                      <a:pt x="0" y="4720"/>
                    </a:lnTo>
                    <a:lnTo>
                      <a:pt x="1176" y="4205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4771;p57"/>
              <p:cNvSpPr/>
              <p:nvPr/>
            </p:nvSpPr>
            <p:spPr>
              <a:xfrm>
                <a:off x="4751206" y="3131860"/>
                <a:ext cx="13162" cy="5175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628" extrusionOk="0">
                    <a:moveTo>
                      <a:pt x="1176" y="1"/>
                    </a:moveTo>
                    <a:lnTo>
                      <a:pt x="0" y="486"/>
                    </a:lnTo>
                    <a:lnTo>
                      <a:pt x="0" y="4627"/>
                    </a:lnTo>
                    <a:lnTo>
                      <a:pt x="1176" y="4204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4772;p57"/>
              <p:cNvSpPr/>
              <p:nvPr/>
            </p:nvSpPr>
            <p:spPr>
              <a:xfrm>
                <a:off x="4751206" y="3204122"/>
                <a:ext cx="13162" cy="50668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531" extrusionOk="0">
                    <a:moveTo>
                      <a:pt x="1176" y="0"/>
                    </a:moveTo>
                    <a:lnTo>
                      <a:pt x="0" y="391"/>
                    </a:lnTo>
                    <a:lnTo>
                      <a:pt x="0" y="4531"/>
                    </a:lnTo>
                    <a:lnTo>
                      <a:pt x="1176" y="420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4773;p57"/>
              <p:cNvSpPr/>
              <p:nvPr/>
            </p:nvSpPr>
            <p:spPr>
              <a:xfrm>
                <a:off x="4730619" y="3070066"/>
                <a:ext cx="12580" cy="5138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595" extrusionOk="0">
                    <a:moveTo>
                      <a:pt x="1125" y="0"/>
                    </a:moveTo>
                    <a:lnTo>
                      <a:pt x="1" y="553"/>
                    </a:lnTo>
                    <a:lnTo>
                      <a:pt x="1" y="4595"/>
                    </a:lnTo>
                    <a:lnTo>
                      <a:pt x="1125" y="410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4774;p57"/>
              <p:cNvSpPr/>
              <p:nvPr/>
            </p:nvSpPr>
            <p:spPr>
              <a:xfrm>
                <a:off x="4730619" y="3140605"/>
                <a:ext cx="12580" cy="50388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506" extrusionOk="0">
                    <a:moveTo>
                      <a:pt x="1125" y="0"/>
                    </a:moveTo>
                    <a:lnTo>
                      <a:pt x="1" y="462"/>
                    </a:lnTo>
                    <a:lnTo>
                      <a:pt x="1" y="4506"/>
                    </a:lnTo>
                    <a:lnTo>
                      <a:pt x="1125" y="410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4775;p57"/>
              <p:cNvSpPr/>
              <p:nvPr/>
            </p:nvSpPr>
            <p:spPr>
              <a:xfrm>
                <a:off x="4730619" y="3211155"/>
                <a:ext cx="12580" cy="49371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415" extrusionOk="0">
                    <a:moveTo>
                      <a:pt x="1125" y="0"/>
                    </a:moveTo>
                    <a:lnTo>
                      <a:pt x="1" y="371"/>
                    </a:lnTo>
                    <a:lnTo>
                      <a:pt x="1" y="4414"/>
                    </a:lnTo>
                    <a:lnTo>
                      <a:pt x="1125" y="4101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4776;p57"/>
              <p:cNvSpPr/>
              <p:nvPr/>
            </p:nvSpPr>
            <p:spPr>
              <a:xfrm>
                <a:off x="4806313" y="3301689"/>
                <a:ext cx="14929" cy="5232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679" extrusionOk="0">
                    <a:moveTo>
                      <a:pt x="1334" y="0"/>
                    </a:moveTo>
                    <a:lnTo>
                      <a:pt x="0" y="277"/>
                    </a:lnTo>
                    <a:lnTo>
                      <a:pt x="0" y="4678"/>
                    </a:lnTo>
                    <a:lnTo>
                      <a:pt x="1334" y="4472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4777;p57"/>
              <p:cNvSpPr/>
              <p:nvPr/>
            </p:nvSpPr>
            <p:spPr>
              <a:xfrm>
                <a:off x="4806313" y="3378546"/>
                <a:ext cx="14929" cy="5110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570" extrusionOk="0">
                    <a:moveTo>
                      <a:pt x="1334" y="1"/>
                    </a:moveTo>
                    <a:lnTo>
                      <a:pt x="0" y="170"/>
                    </a:lnTo>
                    <a:lnTo>
                      <a:pt x="0" y="4570"/>
                    </a:lnTo>
                    <a:lnTo>
                      <a:pt x="1334" y="4471"/>
                    </a:lnTo>
                    <a:lnTo>
                      <a:pt x="13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4778;p57"/>
              <p:cNvSpPr/>
              <p:nvPr/>
            </p:nvSpPr>
            <p:spPr>
              <a:xfrm>
                <a:off x="4806313" y="3455404"/>
                <a:ext cx="14929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469" extrusionOk="0">
                    <a:moveTo>
                      <a:pt x="1334" y="0"/>
                    </a:moveTo>
                    <a:lnTo>
                      <a:pt x="0" y="63"/>
                    </a:lnTo>
                    <a:lnTo>
                      <a:pt x="0" y="4463"/>
                    </a:lnTo>
                    <a:lnTo>
                      <a:pt x="1334" y="4469"/>
                    </a:lnTo>
                    <a:lnTo>
                      <a:pt x="13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4779;p57"/>
              <p:cNvSpPr/>
              <p:nvPr/>
            </p:nvSpPr>
            <p:spPr>
              <a:xfrm>
                <a:off x="4782785" y="3307112"/>
                <a:ext cx="14146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554" extrusionOk="0">
                    <a:moveTo>
                      <a:pt x="1264" y="0"/>
                    </a:moveTo>
                    <a:lnTo>
                      <a:pt x="1" y="265"/>
                    </a:lnTo>
                    <a:lnTo>
                      <a:pt x="1" y="4554"/>
                    </a:lnTo>
                    <a:lnTo>
                      <a:pt x="1264" y="4354"/>
                    </a:ln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4780;p57"/>
              <p:cNvSpPr/>
              <p:nvPr/>
            </p:nvSpPr>
            <p:spPr>
              <a:xfrm>
                <a:off x="4782785" y="3382013"/>
                <a:ext cx="14146" cy="49762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450" extrusionOk="0">
                    <a:moveTo>
                      <a:pt x="1264" y="1"/>
                    </a:moveTo>
                    <a:lnTo>
                      <a:pt x="1" y="160"/>
                    </a:lnTo>
                    <a:lnTo>
                      <a:pt x="1" y="4449"/>
                    </a:lnTo>
                    <a:lnTo>
                      <a:pt x="1264" y="4355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4781;p57"/>
              <p:cNvSpPr/>
              <p:nvPr/>
            </p:nvSpPr>
            <p:spPr>
              <a:xfrm>
                <a:off x="4782785" y="3456891"/>
                <a:ext cx="14146" cy="48733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358" extrusionOk="0">
                    <a:moveTo>
                      <a:pt x="1264" y="1"/>
                    </a:moveTo>
                    <a:lnTo>
                      <a:pt x="1" y="58"/>
                    </a:lnTo>
                    <a:lnTo>
                      <a:pt x="1" y="4349"/>
                    </a:lnTo>
                    <a:lnTo>
                      <a:pt x="1264" y="4357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4782;p57"/>
              <p:cNvSpPr/>
              <p:nvPr/>
            </p:nvSpPr>
            <p:spPr>
              <a:xfrm>
                <a:off x="4751206" y="3313889"/>
                <a:ext cx="13162" cy="49069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388" extrusionOk="0">
                    <a:moveTo>
                      <a:pt x="1176" y="0"/>
                    </a:moveTo>
                    <a:lnTo>
                      <a:pt x="0" y="246"/>
                    </a:lnTo>
                    <a:lnTo>
                      <a:pt x="0" y="4387"/>
                    </a:lnTo>
                    <a:lnTo>
                      <a:pt x="1176" y="4203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4783;p57"/>
              <p:cNvSpPr/>
              <p:nvPr/>
            </p:nvSpPr>
            <p:spPr>
              <a:xfrm>
                <a:off x="4751206" y="3386150"/>
                <a:ext cx="13162" cy="47984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291" extrusionOk="0">
                    <a:moveTo>
                      <a:pt x="1176" y="0"/>
                    </a:moveTo>
                    <a:lnTo>
                      <a:pt x="0" y="151"/>
                    </a:lnTo>
                    <a:lnTo>
                      <a:pt x="0" y="4291"/>
                    </a:lnTo>
                    <a:lnTo>
                      <a:pt x="1176" y="4203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4784;p57"/>
              <p:cNvSpPr/>
              <p:nvPr/>
            </p:nvSpPr>
            <p:spPr>
              <a:xfrm>
                <a:off x="4751206" y="3458400"/>
                <a:ext cx="13162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203" extrusionOk="0">
                    <a:moveTo>
                      <a:pt x="1176" y="1"/>
                    </a:moveTo>
                    <a:lnTo>
                      <a:pt x="0" y="57"/>
                    </a:lnTo>
                    <a:lnTo>
                      <a:pt x="0" y="4195"/>
                    </a:lnTo>
                    <a:lnTo>
                      <a:pt x="1176" y="4202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4785;p57"/>
              <p:cNvSpPr/>
              <p:nvPr/>
            </p:nvSpPr>
            <p:spPr>
              <a:xfrm>
                <a:off x="4751206" y="3567676"/>
                <a:ext cx="13162" cy="48018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294" extrusionOk="0">
                    <a:moveTo>
                      <a:pt x="0" y="0"/>
                    </a:moveTo>
                    <a:lnTo>
                      <a:pt x="0" y="4141"/>
                    </a:lnTo>
                    <a:lnTo>
                      <a:pt x="1176" y="4293"/>
                    </a:lnTo>
                    <a:lnTo>
                      <a:pt x="1176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4786;p57"/>
              <p:cNvSpPr/>
              <p:nvPr/>
            </p:nvSpPr>
            <p:spPr>
              <a:xfrm>
                <a:off x="4751206" y="3638886"/>
                <a:ext cx="13162" cy="49058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4387" extrusionOk="0">
                    <a:moveTo>
                      <a:pt x="0" y="0"/>
                    </a:moveTo>
                    <a:lnTo>
                      <a:pt x="0" y="4139"/>
                    </a:lnTo>
                    <a:lnTo>
                      <a:pt x="1176" y="4387"/>
                    </a:lnTo>
                    <a:lnTo>
                      <a:pt x="1176" y="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4787;p57"/>
              <p:cNvSpPr/>
              <p:nvPr/>
            </p:nvSpPr>
            <p:spPr>
              <a:xfrm>
                <a:off x="4730619" y="3318317"/>
                <a:ext cx="12580" cy="4781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276" extrusionOk="0">
                    <a:moveTo>
                      <a:pt x="1125" y="1"/>
                    </a:moveTo>
                    <a:lnTo>
                      <a:pt x="1" y="233"/>
                    </a:lnTo>
                    <a:lnTo>
                      <a:pt x="1" y="4275"/>
                    </a:lnTo>
                    <a:lnTo>
                      <a:pt x="1125" y="4102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4788;p57"/>
              <p:cNvSpPr/>
              <p:nvPr/>
            </p:nvSpPr>
            <p:spPr>
              <a:xfrm>
                <a:off x="4730619" y="3388856"/>
                <a:ext cx="12580" cy="46821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187" extrusionOk="0">
                    <a:moveTo>
                      <a:pt x="1125" y="1"/>
                    </a:moveTo>
                    <a:lnTo>
                      <a:pt x="1" y="144"/>
                    </a:lnTo>
                    <a:lnTo>
                      <a:pt x="1" y="4186"/>
                    </a:lnTo>
                    <a:lnTo>
                      <a:pt x="1125" y="4102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14789;p57"/>
              <p:cNvSpPr/>
              <p:nvPr/>
            </p:nvSpPr>
            <p:spPr>
              <a:xfrm>
                <a:off x="4730619" y="3459362"/>
                <a:ext cx="12580" cy="4592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107" extrusionOk="0">
                    <a:moveTo>
                      <a:pt x="1125" y="1"/>
                    </a:moveTo>
                    <a:lnTo>
                      <a:pt x="1" y="52"/>
                    </a:lnTo>
                    <a:lnTo>
                      <a:pt x="1" y="4097"/>
                    </a:lnTo>
                    <a:lnTo>
                      <a:pt x="1125" y="410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4790;p57"/>
              <p:cNvSpPr/>
              <p:nvPr/>
            </p:nvSpPr>
            <p:spPr>
              <a:xfrm>
                <a:off x="4730619" y="3566077"/>
                <a:ext cx="12580" cy="4686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191" extrusionOk="0">
                    <a:moveTo>
                      <a:pt x="1" y="1"/>
                    </a:moveTo>
                    <a:lnTo>
                      <a:pt x="1" y="4044"/>
                    </a:lnTo>
                    <a:lnTo>
                      <a:pt x="1125" y="4191"/>
                    </a:lnTo>
                    <a:lnTo>
                      <a:pt x="11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4791;p57"/>
              <p:cNvSpPr/>
              <p:nvPr/>
            </p:nvSpPr>
            <p:spPr>
              <a:xfrm>
                <a:off x="4730619" y="3635621"/>
                <a:ext cx="12580" cy="47861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4280" extrusionOk="0">
                    <a:moveTo>
                      <a:pt x="1" y="1"/>
                    </a:moveTo>
                    <a:lnTo>
                      <a:pt x="1" y="4043"/>
                    </a:lnTo>
                    <a:lnTo>
                      <a:pt x="1125" y="4280"/>
                    </a:lnTo>
                    <a:lnTo>
                      <a:pt x="1125" y="1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14792;p57"/>
              <p:cNvSpPr/>
              <p:nvPr/>
            </p:nvSpPr>
            <p:spPr>
              <a:xfrm>
                <a:off x="4806313" y="3571042"/>
                <a:ext cx="14929" cy="51126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572" extrusionOk="0">
                    <a:moveTo>
                      <a:pt x="0" y="1"/>
                    </a:moveTo>
                    <a:lnTo>
                      <a:pt x="0" y="4399"/>
                    </a:lnTo>
                    <a:lnTo>
                      <a:pt x="1334" y="4571"/>
                    </a:lnTo>
                    <a:lnTo>
                      <a:pt x="1334" y="1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14793;p57"/>
              <p:cNvSpPr/>
              <p:nvPr/>
            </p:nvSpPr>
            <p:spPr>
              <a:xfrm>
                <a:off x="4806313" y="3646691"/>
                <a:ext cx="14929" cy="52323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4679" extrusionOk="0">
                    <a:moveTo>
                      <a:pt x="0" y="0"/>
                    </a:moveTo>
                    <a:lnTo>
                      <a:pt x="0" y="4400"/>
                    </a:lnTo>
                    <a:lnTo>
                      <a:pt x="1334" y="4678"/>
                    </a:lnTo>
                    <a:lnTo>
                      <a:pt x="1334" y="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4794;p57"/>
              <p:cNvSpPr/>
              <p:nvPr/>
            </p:nvSpPr>
            <p:spPr>
              <a:xfrm>
                <a:off x="4782785" y="3569566"/>
                <a:ext cx="14146" cy="49818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455" extrusionOk="0">
                    <a:moveTo>
                      <a:pt x="1" y="0"/>
                    </a:moveTo>
                    <a:lnTo>
                      <a:pt x="1" y="4291"/>
                    </a:lnTo>
                    <a:lnTo>
                      <a:pt x="1264" y="4455"/>
                    </a:lnTo>
                    <a:lnTo>
                      <a:pt x="1264" y="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4795;p57"/>
              <p:cNvSpPr/>
              <p:nvPr/>
            </p:nvSpPr>
            <p:spPr>
              <a:xfrm>
                <a:off x="4782785" y="3643314"/>
                <a:ext cx="14146" cy="50959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4557" extrusionOk="0">
                    <a:moveTo>
                      <a:pt x="1" y="1"/>
                    </a:moveTo>
                    <a:lnTo>
                      <a:pt x="1" y="4291"/>
                    </a:lnTo>
                    <a:lnTo>
                      <a:pt x="1264" y="4557"/>
                    </a:lnTo>
                    <a:lnTo>
                      <a:pt x="1264" y="2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4796;p57"/>
              <p:cNvSpPr/>
              <p:nvPr/>
            </p:nvSpPr>
            <p:spPr>
              <a:xfrm>
                <a:off x="5561814" y="1820198"/>
                <a:ext cx="603184" cy="2343125"/>
              </a:xfrm>
              <a:custGeom>
                <a:avLst/>
                <a:gdLst/>
                <a:ahLst/>
                <a:cxnLst/>
                <a:rect l="l" t="t" r="r" b="b"/>
                <a:pathLst>
                  <a:path w="53940" h="209535" extrusionOk="0">
                    <a:moveTo>
                      <a:pt x="53939" y="0"/>
                    </a:moveTo>
                    <a:lnTo>
                      <a:pt x="1" y="42843"/>
                    </a:lnTo>
                    <a:lnTo>
                      <a:pt x="1" y="195432"/>
                    </a:lnTo>
                    <a:lnTo>
                      <a:pt x="53939" y="209534"/>
                    </a:lnTo>
                    <a:lnTo>
                      <a:pt x="53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4797;p57"/>
              <p:cNvSpPr/>
              <p:nvPr/>
            </p:nvSpPr>
            <p:spPr>
              <a:xfrm>
                <a:off x="5561814" y="1820198"/>
                <a:ext cx="603184" cy="526293"/>
              </a:xfrm>
              <a:custGeom>
                <a:avLst/>
                <a:gdLst/>
                <a:ahLst/>
                <a:cxnLst/>
                <a:rect l="l" t="t" r="r" b="b"/>
                <a:pathLst>
                  <a:path w="53940" h="47064" extrusionOk="0">
                    <a:moveTo>
                      <a:pt x="53939" y="0"/>
                    </a:moveTo>
                    <a:lnTo>
                      <a:pt x="1" y="42843"/>
                    </a:lnTo>
                    <a:lnTo>
                      <a:pt x="1" y="47063"/>
                    </a:lnTo>
                    <a:lnTo>
                      <a:pt x="53939" y="5797"/>
                    </a:lnTo>
                    <a:lnTo>
                      <a:pt x="53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4798;p57"/>
              <p:cNvSpPr/>
              <p:nvPr/>
            </p:nvSpPr>
            <p:spPr>
              <a:xfrm>
                <a:off x="5601568" y="2703559"/>
                <a:ext cx="96852" cy="120693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10793" extrusionOk="0">
                    <a:moveTo>
                      <a:pt x="8661" y="0"/>
                    </a:moveTo>
                    <a:lnTo>
                      <a:pt x="1" y="4345"/>
                    </a:lnTo>
                    <a:lnTo>
                      <a:pt x="1" y="10793"/>
                    </a:lnTo>
                    <a:lnTo>
                      <a:pt x="8661" y="6825"/>
                    </a:lnTo>
                    <a:lnTo>
                      <a:pt x="86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4799;p57"/>
              <p:cNvSpPr/>
              <p:nvPr/>
            </p:nvSpPr>
            <p:spPr>
              <a:xfrm>
                <a:off x="5758291" y="2614938"/>
                <a:ext cx="116678" cy="137522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2298" extrusionOk="0">
                    <a:moveTo>
                      <a:pt x="10434" y="1"/>
                    </a:moveTo>
                    <a:lnTo>
                      <a:pt x="0" y="5239"/>
                    </a:lnTo>
                    <a:lnTo>
                      <a:pt x="0" y="12298"/>
                    </a:lnTo>
                    <a:lnTo>
                      <a:pt x="10434" y="7516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14800;p57"/>
              <p:cNvSpPr/>
              <p:nvPr/>
            </p:nvSpPr>
            <p:spPr>
              <a:xfrm>
                <a:off x="5950428" y="2504958"/>
                <a:ext cx="143773" cy="159451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4259" extrusionOk="0">
                    <a:moveTo>
                      <a:pt x="12856" y="1"/>
                    </a:moveTo>
                    <a:lnTo>
                      <a:pt x="0" y="6451"/>
                    </a:lnTo>
                    <a:lnTo>
                      <a:pt x="0" y="14258"/>
                    </a:lnTo>
                    <a:lnTo>
                      <a:pt x="12856" y="8368"/>
                    </a:lnTo>
                    <a:lnTo>
                      <a:pt x="128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14801;p57"/>
              <p:cNvSpPr/>
              <p:nvPr/>
            </p:nvSpPr>
            <p:spPr>
              <a:xfrm>
                <a:off x="5601568" y="2575184"/>
                <a:ext cx="96852" cy="127838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11432" extrusionOk="0">
                    <a:moveTo>
                      <a:pt x="8661" y="0"/>
                    </a:moveTo>
                    <a:lnTo>
                      <a:pt x="1" y="4981"/>
                    </a:lnTo>
                    <a:lnTo>
                      <a:pt x="1" y="11432"/>
                    </a:lnTo>
                    <a:lnTo>
                      <a:pt x="8661" y="6827"/>
                    </a:lnTo>
                    <a:lnTo>
                      <a:pt x="86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14802;p57"/>
              <p:cNvSpPr/>
              <p:nvPr/>
            </p:nvSpPr>
            <p:spPr>
              <a:xfrm>
                <a:off x="5758291" y="2473681"/>
                <a:ext cx="116678" cy="146055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3061" extrusionOk="0">
                    <a:moveTo>
                      <a:pt x="10434" y="1"/>
                    </a:moveTo>
                    <a:lnTo>
                      <a:pt x="0" y="6001"/>
                    </a:lnTo>
                    <a:lnTo>
                      <a:pt x="0" y="13060"/>
                    </a:lnTo>
                    <a:lnTo>
                      <a:pt x="10434" y="7513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14803;p57"/>
              <p:cNvSpPr/>
              <p:nvPr/>
            </p:nvSpPr>
            <p:spPr>
              <a:xfrm>
                <a:off x="5950428" y="2347620"/>
                <a:ext cx="143773" cy="169974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5200" extrusionOk="0">
                    <a:moveTo>
                      <a:pt x="12856" y="0"/>
                    </a:moveTo>
                    <a:lnTo>
                      <a:pt x="0" y="7391"/>
                    </a:lnTo>
                    <a:lnTo>
                      <a:pt x="0" y="15200"/>
                    </a:lnTo>
                    <a:lnTo>
                      <a:pt x="12856" y="8370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14804;p57"/>
              <p:cNvSpPr/>
              <p:nvPr/>
            </p:nvSpPr>
            <p:spPr>
              <a:xfrm>
                <a:off x="5601568" y="2446820"/>
                <a:ext cx="96852" cy="134928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12066" extrusionOk="0">
                    <a:moveTo>
                      <a:pt x="8661" y="1"/>
                    </a:moveTo>
                    <a:lnTo>
                      <a:pt x="1" y="5615"/>
                    </a:lnTo>
                    <a:lnTo>
                      <a:pt x="1" y="12065"/>
                    </a:lnTo>
                    <a:lnTo>
                      <a:pt x="8661" y="6827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14805;p57"/>
              <p:cNvSpPr/>
              <p:nvPr/>
            </p:nvSpPr>
            <p:spPr>
              <a:xfrm>
                <a:off x="5758291" y="2332401"/>
                <a:ext cx="116678" cy="154587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3824" extrusionOk="0">
                    <a:moveTo>
                      <a:pt x="10434" y="0"/>
                    </a:moveTo>
                    <a:lnTo>
                      <a:pt x="0" y="6763"/>
                    </a:lnTo>
                    <a:lnTo>
                      <a:pt x="0" y="13824"/>
                    </a:lnTo>
                    <a:lnTo>
                      <a:pt x="10434" y="7513"/>
                    </a:lnTo>
                    <a:lnTo>
                      <a:pt x="104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14806;p57"/>
              <p:cNvSpPr/>
              <p:nvPr/>
            </p:nvSpPr>
            <p:spPr>
              <a:xfrm>
                <a:off x="5950428" y="2190294"/>
                <a:ext cx="143773" cy="180474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6139" extrusionOk="0">
                    <a:moveTo>
                      <a:pt x="12856" y="0"/>
                    </a:moveTo>
                    <a:lnTo>
                      <a:pt x="0" y="8332"/>
                    </a:lnTo>
                    <a:lnTo>
                      <a:pt x="0" y="16139"/>
                    </a:lnTo>
                    <a:lnTo>
                      <a:pt x="12856" y="8367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14807;p57"/>
              <p:cNvSpPr/>
              <p:nvPr/>
            </p:nvSpPr>
            <p:spPr>
              <a:xfrm>
                <a:off x="5601568" y="2318479"/>
                <a:ext cx="96852" cy="142007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12699" extrusionOk="0">
                    <a:moveTo>
                      <a:pt x="8661" y="0"/>
                    </a:moveTo>
                    <a:lnTo>
                      <a:pt x="1" y="6249"/>
                    </a:lnTo>
                    <a:lnTo>
                      <a:pt x="1" y="12698"/>
                    </a:lnTo>
                    <a:lnTo>
                      <a:pt x="8661" y="6827"/>
                    </a:lnTo>
                    <a:lnTo>
                      <a:pt x="86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14808;p57"/>
              <p:cNvSpPr/>
              <p:nvPr/>
            </p:nvSpPr>
            <p:spPr>
              <a:xfrm>
                <a:off x="5758291" y="2191110"/>
                <a:ext cx="116678" cy="16314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4589" extrusionOk="0">
                    <a:moveTo>
                      <a:pt x="10434" y="1"/>
                    </a:moveTo>
                    <a:lnTo>
                      <a:pt x="0" y="7529"/>
                    </a:lnTo>
                    <a:lnTo>
                      <a:pt x="0" y="14588"/>
                    </a:lnTo>
                    <a:lnTo>
                      <a:pt x="10434" y="7515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14809;p57"/>
              <p:cNvSpPr/>
              <p:nvPr/>
            </p:nvSpPr>
            <p:spPr>
              <a:xfrm>
                <a:off x="5950428" y="2032967"/>
                <a:ext cx="143773" cy="191008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7081" extrusionOk="0">
                    <a:moveTo>
                      <a:pt x="12856" y="0"/>
                    </a:moveTo>
                    <a:lnTo>
                      <a:pt x="0" y="9271"/>
                    </a:lnTo>
                    <a:lnTo>
                      <a:pt x="0" y="17080"/>
                    </a:lnTo>
                    <a:lnTo>
                      <a:pt x="12856" y="8364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4810;p57"/>
              <p:cNvSpPr/>
              <p:nvPr/>
            </p:nvSpPr>
            <p:spPr>
              <a:xfrm>
                <a:off x="5601568" y="2831901"/>
                <a:ext cx="96852" cy="113648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10163" extrusionOk="0">
                    <a:moveTo>
                      <a:pt x="8661" y="1"/>
                    </a:moveTo>
                    <a:lnTo>
                      <a:pt x="1" y="3712"/>
                    </a:lnTo>
                    <a:lnTo>
                      <a:pt x="1" y="10163"/>
                    </a:lnTo>
                    <a:lnTo>
                      <a:pt x="8661" y="6825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14811;p57"/>
              <p:cNvSpPr/>
              <p:nvPr/>
            </p:nvSpPr>
            <p:spPr>
              <a:xfrm>
                <a:off x="5758291" y="2756240"/>
                <a:ext cx="116678" cy="128968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1533" extrusionOk="0">
                    <a:moveTo>
                      <a:pt x="10434" y="1"/>
                    </a:moveTo>
                    <a:lnTo>
                      <a:pt x="0" y="4473"/>
                    </a:lnTo>
                    <a:lnTo>
                      <a:pt x="0" y="11532"/>
                    </a:lnTo>
                    <a:lnTo>
                      <a:pt x="10434" y="7515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14812;p57"/>
              <p:cNvSpPr/>
              <p:nvPr/>
            </p:nvSpPr>
            <p:spPr>
              <a:xfrm>
                <a:off x="5950428" y="2662307"/>
                <a:ext cx="143773" cy="148906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3316" extrusionOk="0">
                    <a:moveTo>
                      <a:pt x="12856" y="0"/>
                    </a:moveTo>
                    <a:lnTo>
                      <a:pt x="0" y="5507"/>
                    </a:lnTo>
                    <a:lnTo>
                      <a:pt x="0" y="13316"/>
                    </a:lnTo>
                    <a:lnTo>
                      <a:pt x="12856" y="8368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14813;p57"/>
              <p:cNvSpPr/>
              <p:nvPr/>
            </p:nvSpPr>
            <p:spPr>
              <a:xfrm>
                <a:off x="5601568" y="2960242"/>
                <a:ext cx="96852" cy="106569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9530" extrusionOk="0">
                    <a:moveTo>
                      <a:pt x="8661" y="1"/>
                    </a:moveTo>
                    <a:lnTo>
                      <a:pt x="1" y="3079"/>
                    </a:lnTo>
                    <a:lnTo>
                      <a:pt x="1" y="9530"/>
                    </a:lnTo>
                    <a:lnTo>
                      <a:pt x="8661" y="6830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14814;p57"/>
              <p:cNvSpPr/>
              <p:nvPr/>
            </p:nvSpPr>
            <p:spPr>
              <a:xfrm>
                <a:off x="5758291" y="2897531"/>
                <a:ext cx="116678" cy="120436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770" extrusionOk="0">
                    <a:moveTo>
                      <a:pt x="10434" y="0"/>
                    </a:moveTo>
                    <a:lnTo>
                      <a:pt x="0" y="3709"/>
                    </a:lnTo>
                    <a:lnTo>
                      <a:pt x="0" y="10770"/>
                    </a:lnTo>
                    <a:lnTo>
                      <a:pt x="10434" y="7517"/>
                    </a:lnTo>
                    <a:lnTo>
                      <a:pt x="104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14815;p57"/>
              <p:cNvSpPr/>
              <p:nvPr/>
            </p:nvSpPr>
            <p:spPr>
              <a:xfrm>
                <a:off x="5950428" y="2819623"/>
                <a:ext cx="143773" cy="138417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2378" extrusionOk="0">
                    <a:moveTo>
                      <a:pt x="12856" y="0"/>
                    </a:moveTo>
                    <a:lnTo>
                      <a:pt x="0" y="4569"/>
                    </a:lnTo>
                    <a:lnTo>
                      <a:pt x="0" y="12378"/>
                    </a:lnTo>
                    <a:lnTo>
                      <a:pt x="12856" y="8371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14816;p57"/>
              <p:cNvSpPr/>
              <p:nvPr/>
            </p:nvSpPr>
            <p:spPr>
              <a:xfrm>
                <a:off x="5601568" y="3088606"/>
                <a:ext cx="96852" cy="99491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8897" extrusionOk="0">
                    <a:moveTo>
                      <a:pt x="8661" y="1"/>
                    </a:moveTo>
                    <a:lnTo>
                      <a:pt x="1" y="2444"/>
                    </a:lnTo>
                    <a:lnTo>
                      <a:pt x="1" y="8896"/>
                    </a:lnTo>
                    <a:lnTo>
                      <a:pt x="8661" y="6828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14817;p57"/>
              <p:cNvSpPr/>
              <p:nvPr/>
            </p:nvSpPr>
            <p:spPr>
              <a:xfrm>
                <a:off x="5758291" y="3038811"/>
                <a:ext cx="116678" cy="111903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007" extrusionOk="0">
                    <a:moveTo>
                      <a:pt x="10434" y="1"/>
                    </a:moveTo>
                    <a:lnTo>
                      <a:pt x="0" y="2943"/>
                    </a:lnTo>
                    <a:lnTo>
                      <a:pt x="0" y="10006"/>
                    </a:lnTo>
                    <a:lnTo>
                      <a:pt x="10434" y="7516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14818;p57"/>
              <p:cNvSpPr/>
              <p:nvPr/>
            </p:nvSpPr>
            <p:spPr>
              <a:xfrm>
                <a:off x="5950428" y="2976983"/>
                <a:ext cx="143773" cy="127883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1436" extrusionOk="0">
                    <a:moveTo>
                      <a:pt x="12856" y="0"/>
                    </a:moveTo>
                    <a:lnTo>
                      <a:pt x="0" y="3626"/>
                    </a:lnTo>
                    <a:lnTo>
                      <a:pt x="0" y="11436"/>
                    </a:lnTo>
                    <a:lnTo>
                      <a:pt x="12856" y="8370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14819;p57"/>
              <p:cNvSpPr/>
              <p:nvPr/>
            </p:nvSpPr>
            <p:spPr>
              <a:xfrm>
                <a:off x="5601568" y="3216970"/>
                <a:ext cx="96852" cy="92356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8259" extrusionOk="0">
                    <a:moveTo>
                      <a:pt x="8661" y="0"/>
                    </a:moveTo>
                    <a:lnTo>
                      <a:pt x="1" y="1807"/>
                    </a:lnTo>
                    <a:lnTo>
                      <a:pt x="1" y="8258"/>
                    </a:lnTo>
                    <a:lnTo>
                      <a:pt x="8661" y="6827"/>
                    </a:lnTo>
                    <a:lnTo>
                      <a:pt x="86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14820;p57"/>
              <p:cNvSpPr/>
              <p:nvPr/>
            </p:nvSpPr>
            <p:spPr>
              <a:xfrm>
                <a:off x="5758291" y="3180102"/>
                <a:ext cx="116678" cy="103326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9240" extrusionOk="0">
                    <a:moveTo>
                      <a:pt x="10434" y="0"/>
                    </a:moveTo>
                    <a:lnTo>
                      <a:pt x="0" y="2180"/>
                    </a:lnTo>
                    <a:lnTo>
                      <a:pt x="0" y="9239"/>
                    </a:lnTo>
                    <a:lnTo>
                      <a:pt x="10434" y="7515"/>
                    </a:lnTo>
                    <a:lnTo>
                      <a:pt x="104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14821;p57"/>
              <p:cNvSpPr/>
              <p:nvPr/>
            </p:nvSpPr>
            <p:spPr>
              <a:xfrm>
                <a:off x="5950428" y="3134287"/>
                <a:ext cx="143773" cy="117360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0495" extrusionOk="0">
                    <a:moveTo>
                      <a:pt x="12856" y="1"/>
                    </a:moveTo>
                    <a:lnTo>
                      <a:pt x="0" y="2687"/>
                    </a:lnTo>
                    <a:lnTo>
                      <a:pt x="0" y="10494"/>
                    </a:lnTo>
                    <a:lnTo>
                      <a:pt x="12856" y="8371"/>
                    </a:lnTo>
                    <a:lnTo>
                      <a:pt x="128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14822;p57"/>
              <p:cNvSpPr/>
              <p:nvPr/>
            </p:nvSpPr>
            <p:spPr>
              <a:xfrm>
                <a:off x="5601568" y="3345312"/>
                <a:ext cx="96852" cy="85289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7627" extrusionOk="0">
                    <a:moveTo>
                      <a:pt x="8661" y="0"/>
                    </a:moveTo>
                    <a:lnTo>
                      <a:pt x="1" y="1178"/>
                    </a:lnTo>
                    <a:lnTo>
                      <a:pt x="1" y="7627"/>
                    </a:lnTo>
                    <a:lnTo>
                      <a:pt x="8661" y="6828"/>
                    </a:lnTo>
                    <a:lnTo>
                      <a:pt x="86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4823;p57"/>
              <p:cNvSpPr/>
              <p:nvPr/>
            </p:nvSpPr>
            <p:spPr>
              <a:xfrm>
                <a:off x="5758291" y="3321381"/>
                <a:ext cx="116678" cy="94783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8476" extrusionOk="0">
                    <a:moveTo>
                      <a:pt x="10434" y="1"/>
                    </a:moveTo>
                    <a:lnTo>
                      <a:pt x="0" y="1415"/>
                    </a:lnTo>
                    <a:lnTo>
                      <a:pt x="0" y="8476"/>
                    </a:lnTo>
                    <a:lnTo>
                      <a:pt x="10434" y="7517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14824;p57"/>
              <p:cNvSpPr/>
              <p:nvPr/>
            </p:nvSpPr>
            <p:spPr>
              <a:xfrm>
                <a:off x="5950428" y="3291647"/>
                <a:ext cx="143773" cy="106838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9554" extrusionOk="0">
                    <a:moveTo>
                      <a:pt x="12856" y="1"/>
                    </a:moveTo>
                    <a:lnTo>
                      <a:pt x="0" y="1744"/>
                    </a:lnTo>
                    <a:lnTo>
                      <a:pt x="0" y="9554"/>
                    </a:lnTo>
                    <a:lnTo>
                      <a:pt x="12856" y="8371"/>
                    </a:lnTo>
                    <a:lnTo>
                      <a:pt x="128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14825;p57"/>
              <p:cNvSpPr/>
              <p:nvPr/>
            </p:nvSpPr>
            <p:spPr>
              <a:xfrm>
                <a:off x="5601568" y="3473687"/>
                <a:ext cx="96852" cy="78177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6991" extrusionOk="0">
                    <a:moveTo>
                      <a:pt x="8661" y="1"/>
                    </a:moveTo>
                    <a:lnTo>
                      <a:pt x="1" y="539"/>
                    </a:lnTo>
                    <a:lnTo>
                      <a:pt x="1" y="6991"/>
                    </a:lnTo>
                    <a:lnTo>
                      <a:pt x="8661" y="6826"/>
                    </a:lnTo>
                    <a:lnTo>
                      <a:pt x="8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14826;p57"/>
              <p:cNvSpPr/>
              <p:nvPr/>
            </p:nvSpPr>
            <p:spPr>
              <a:xfrm>
                <a:off x="5758291" y="3462672"/>
                <a:ext cx="116678" cy="86217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7710" extrusionOk="0">
                    <a:moveTo>
                      <a:pt x="10434" y="1"/>
                    </a:moveTo>
                    <a:lnTo>
                      <a:pt x="0" y="652"/>
                    </a:lnTo>
                    <a:lnTo>
                      <a:pt x="0" y="7710"/>
                    </a:lnTo>
                    <a:lnTo>
                      <a:pt x="10434" y="7513"/>
                    </a:lnTo>
                    <a:lnTo>
                      <a:pt x="104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14827;p57"/>
              <p:cNvSpPr/>
              <p:nvPr/>
            </p:nvSpPr>
            <p:spPr>
              <a:xfrm>
                <a:off x="5950428" y="3448996"/>
                <a:ext cx="143773" cy="96281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8610" extrusionOk="0">
                    <a:moveTo>
                      <a:pt x="12856" y="0"/>
                    </a:moveTo>
                    <a:lnTo>
                      <a:pt x="0" y="801"/>
                    </a:lnTo>
                    <a:lnTo>
                      <a:pt x="0" y="8610"/>
                    </a:lnTo>
                    <a:lnTo>
                      <a:pt x="12856" y="8367"/>
                    </a:lnTo>
                    <a:lnTo>
                      <a:pt x="128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14828;p57"/>
              <p:cNvSpPr/>
              <p:nvPr/>
            </p:nvSpPr>
            <p:spPr>
              <a:xfrm>
                <a:off x="5601568" y="3600977"/>
                <a:ext cx="96852" cy="77416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6923" extrusionOk="0">
                    <a:moveTo>
                      <a:pt x="1" y="0"/>
                    </a:moveTo>
                    <a:lnTo>
                      <a:pt x="1" y="6452"/>
                    </a:lnTo>
                    <a:lnTo>
                      <a:pt x="8661" y="6923"/>
                    </a:lnTo>
                    <a:lnTo>
                      <a:pt x="8661" y="9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4829;p57"/>
              <p:cNvSpPr/>
              <p:nvPr/>
            </p:nvSpPr>
            <p:spPr>
              <a:xfrm>
                <a:off x="5758291" y="3602677"/>
                <a:ext cx="116678" cy="85322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7630" extrusionOk="0">
                    <a:moveTo>
                      <a:pt x="0" y="0"/>
                    </a:moveTo>
                    <a:lnTo>
                      <a:pt x="0" y="7062"/>
                    </a:lnTo>
                    <a:lnTo>
                      <a:pt x="10434" y="7629"/>
                    </a:lnTo>
                    <a:lnTo>
                      <a:pt x="10434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14830;p57"/>
              <p:cNvSpPr/>
              <p:nvPr/>
            </p:nvSpPr>
            <p:spPr>
              <a:xfrm>
                <a:off x="5950428" y="3604779"/>
                <a:ext cx="143773" cy="95152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8509" extrusionOk="0">
                    <a:moveTo>
                      <a:pt x="0" y="0"/>
                    </a:moveTo>
                    <a:lnTo>
                      <a:pt x="0" y="7809"/>
                    </a:lnTo>
                    <a:lnTo>
                      <a:pt x="12856" y="8508"/>
                    </a:lnTo>
                    <a:lnTo>
                      <a:pt x="12856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4831;p57"/>
              <p:cNvSpPr/>
              <p:nvPr/>
            </p:nvSpPr>
            <p:spPr>
              <a:xfrm>
                <a:off x="5950428" y="3746696"/>
                <a:ext cx="143773" cy="104389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9335" extrusionOk="0">
                    <a:moveTo>
                      <a:pt x="0" y="0"/>
                    </a:moveTo>
                    <a:lnTo>
                      <a:pt x="0" y="7810"/>
                    </a:lnTo>
                    <a:lnTo>
                      <a:pt x="12856" y="9335"/>
                    </a:lnTo>
                    <a:lnTo>
                      <a:pt x="12856" y="9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14832;p57"/>
              <p:cNvSpPr/>
              <p:nvPr/>
            </p:nvSpPr>
            <p:spPr>
              <a:xfrm>
                <a:off x="5950428" y="3874725"/>
                <a:ext cx="143773" cy="118266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10576" extrusionOk="0">
                    <a:moveTo>
                      <a:pt x="0" y="1"/>
                    </a:moveTo>
                    <a:lnTo>
                      <a:pt x="0" y="7809"/>
                    </a:lnTo>
                    <a:lnTo>
                      <a:pt x="12856" y="10575"/>
                    </a:lnTo>
                    <a:lnTo>
                      <a:pt x="12856" y="2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4833;p57"/>
              <p:cNvSpPr/>
              <p:nvPr/>
            </p:nvSpPr>
            <p:spPr>
              <a:xfrm>
                <a:off x="5601568" y="3711684"/>
                <a:ext cx="96852" cy="83880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7501" extrusionOk="0">
                    <a:moveTo>
                      <a:pt x="1" y="1"/>
                    </a:moveTo>
                    <a:lnTo>
                      <a:pt x="1" y="6451"/>
                    </a:lnTo>
                    <a:lnTo>
                      <a:pt x="8661" y="7500"/>
                    </a:lnTo>
                    <a:lnTo>
                      <a:pt x="8661" y="6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14834;p57"/>
              <p:cNvSpPr/>
              <p:nvPr/>
            </p:nvSpPr>
            <p:spPr>
              <a:xfrm>
                <a:off x="5758291" y="3723873"/>
                <a:ext cx="116678" cy="93083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8324" extrusionOk="0">
                    <a:moveTo>
                      <a:pt x="0" y="1"/>
                    </a:moveTo>
                    <a:lnTo>
                      <a:pt x="0" y="7060"/>
                    </a:lnTo>
                    <a:lnTo>
                      <a:pt x="10434" y="8323"/>
                    </a:lnTo>
                    <a:lnTo>
                      <a:pt x="10434" y="8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4835;p57"/>
              <p:cNvSpPr/>
              <p:nvPr/>
            </p:nvSpPr>
            <p:spPr>
              <a:xfrm>
                <a:off x="5601568" y="3822368"/>
                <a:ext cx="96852" cy="90343"/>
              </a:xfrm>
              <a:custGeom>
                <a:avLst/>
                <a:gdLst/>
                <a:ahLst/>
                <a:cxnLst/>
                <a:rect l="l" t="t" r="r" b="b"/>
                <a:pathLst>
                  <a:path w="8661" h="8079" extrusionOk="0">
                    <a:moveTo>
                      <a:pt x="1" y="0"/>
                    </a:moveTo>
                    <a:lnTo>
                      <a:pt x="1" y="6451"/>
                    </a:lnTo>
                    <a:lnTo>
                      <a:pt x="8661" y="8079"/>
                    </a:lnTo>
                    <a:lnTo>
                      <a:pt x="8661" y="12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14836;p57"/>
              <p:cNvSpPr/>
              <p:nvPr/>
            </p:nvSpPr>
            <p:spPr>
              <a:xfrm>
                <a:off x="5758291" y="3845013"/>
                <a:ext cx="116678" cy="100911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9024" extrusionOk="0">
                    <a:moveTo>
                      <a:pt x="0" y="0"/>
                    </a:moveTo>
                    <a:lnTo>
                      <a:pt x="0" y="7060"/>
                    </a:lnTo>
                    <a:lnTo>
                      <a:pt x="10434" y="9023"/>
                    </a:lnTo>
                    <a:lnTo>
                      <a:pt x="10434" y="15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1" name="Google Shape;14837;p57"/>
            <p:cNvCxnSpPr/>
            <p:nvPr/>
          </p:nvCxnSpPr>
          <p:spPr>
            <a:xfrm>
              <a:off x="9436575" y="1526200"/>
              <a:ext cx="0" cy="3206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222" name="Google Shape;14838;p57"/>
            <p:cNvCxnSpPr/>
            <p:nvPr/>
          </p:nvCxnSpPr>
          <p:spPr>
            <a:xfrm rot="10800000" flipH="1">
              <a:off x="7617325" y="1537775"/>
              <a:ext cx="2251200" cy="1793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223" name="Google Shape;14839;p57"/>
            <p:cNvCxnSpPr/>
            <p:nvPr/>
          </p:nvCxnSpPr>
          <p:spPr>
            <a:xfrm rot="10800000" flipH="1">
              <a:off x="8667625" y="3062500"/>
              <a:ext cx="2251200" cy="1793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pic>
        <p:nvPicPr>
          <p:cNvPr id="1030" name="Picture 6" descr="https://knigaelektrika.ru/wp-content/uploads/2021/09/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0" y="2837067"/>
            <a:ext cx="2671225" cy="1786382"/>
          </a:xfrm>
          <a:prstGeom prst="rect">
            <a:avLst/>
          </a:prstGeom>
          <a:noFill/>
          <a:ln>
            <a:solidFill>
              <a:srgbClr val="A519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" y="0"/>
            <a:ext cx="911983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7637" y="720436"/>
            <a:ext cx="7160592" cy="735747"/>
          </a:xfrm>
          <a:prstGeom prst="flowChartTerminator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М</a:t>
            </a:r>
            <a:r>
              <a:rPr lang="ru-RU" sz="2800" dirty="0" smtClean="0">
                <a:solidFill>
                  <a:schemeClr val="bg1"/>
                </a:solidFill>
                <a:latin typeface="+mj-lt"/>
              </a:rPr>
              <a:t>ы бросаем себе БОЛЬШОЙ вызов!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Google Shape;8755;p37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56;p37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" name="Google Shape;8757;p37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" name="Google Shape;8758;p37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0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23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Gilroy 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3" id="{D92EA74D-CCF3-4B12-A58D-6A359D3EF06E}" vid="{86B02C0B-744C-4C60-8FC4-E9F5D9B879A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3568</TotalTime>
  <Words>494</Words>
  <Application>Microsoft Office PowerPoint</Application>
  <PresentationFormat>Экран (16:9)</PresentationFormat>
  <Paragraphs>87</Paragraphs>
  <Slides>21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Poppins Light</vt:lpstr>
      <vt:lpstr>Poppins ExtraBold</vt:lpstr>
      <vt:lpstr>Poppins</vt:lpstr>
      <vt:lpstr>Gilroy Bold</vt:lpstr>
      <vt:lpstr>Gilroy</vt:lpstr>
      <vt:lpstr>Poppins SemiBold</vt:lpstr>
      <vt:lpstr>123</vt:lpstr>
      <vt:lpstr>Презентация PowerPoint</vt:lpstr>
      <vt:lpstr>Что же такое ЦОД?</vt:lpstr>
      <vt:lpstr>В настоящее время мир переживает период умножения цифровой трансформации. Сильные вычислительные мощности – это облегчение для экономики. Необходимо как можно раньше использовать эти преимущества и создать вычислительную инфраструктуру</vt:lpstr>
      <vt:lpstr>Казалось бы, что от ЦОД нет проблем, но:</vt:lpstr>
      <vt:lpstr>35,8 ГКал</vt:lpstr>
      <vt:lpstr>Таким образом, наша проблема – выброс огромного количества тепла в атмосферу</vt:lpstr>
      <vt:lpstr>Существующие пути решения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</dc:title>
  <dc:creator>Egor</dc:creator>
  <cp:lastModifiedBy>user</cp:lastModifiedBy>
  <cp:revision>97</cp:revision>
  <dcterms:modified xsi:type="dcterms:W3CDTF">2023-07-06T07:20:04Z</dcterms:modified>
</cp:coreProperties>
</file>